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3c647bcf1d4d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fc766ba88b4844"/>
  </p:sldMasterIdLst>
  <p:sldIdLst>
    <p:sldId xmlns:r="http://schemas.openxmlformats.org/officeDocument/2006/relationships" id="256" r:id="Rbebdcb30dd0c4298"/>
    <p:sldId xmlns:r="http://schemas.openxmlformats.org/officeDocument/2006/relationships" id="257" r:id="Ra558dbdfcd9c4941"/>
    <p:sldId xmlns:r="http://schemas.openxmlformats.org/officeDocument/2006/relationships" id="258" r:id="R7decf0d9dbd34b38"/>
    <p:sldId xmlns:r="http://schemas.openxmlformats.org/officeDocument/2006/relationships" id="259" r:id="R7fa7ae95e69f46a3"/>
    <p:sldId xmlns:r="http://schemas.openxmlformats.org/officeDocument/2006/relationships" id="260" r:id="R2b5cb7aa1cf740be"/>
    <p:sldId xmlns:r="http://schemas.openxmlformats.org/officeDocument/2006/relationships" id="261" r:id="R4c893f175f3244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fc766ba88b4844" /><Relationship Type="http://schemas.openxmlformats.org/officeDocument/2006/relationships/slide" Target="/ppt/slides/slide1.xml" Id="Rbebdcb30dd0c4298" /><Relationship Type="http://schemas.openxmlformats.org/officeDocument/2006/relationships/slide" Target="/ppt/slides/slide2.xml" Id="Ra558dbdfcd9c4941" /><Relationship Type="http://schemas.openxmlformats.org/officeDocument/2006/relationships/slide" Target="/ppt/slides/slide3.xml" Id="R7decf0d9dbd34b38" /><Relationship Type="http://schemas.openxmlformats.org/officeDocument/2006/relationships/slide" Target="/ppt/slides/slide4.xml" Id="R7fa7ae95e69f46a3" /><Relationship Type="http://schemas.openxmlformats.org/officeDocument/2006/relationships/slide" Target="/ppt/slides/slide5.xml" Id="R2b5cb7aa1cf740be" /><Relationship Type="http://schemas.openxmlformats.org/officeDocument/2006/relationships/slide" Target="/ppt/slides/slide6.xml" Id="R4c893f175f3244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70ea38634146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160492c5b4a0e" /><Relationship Type="http://schemas.openxmlformats.org/officeDocument/2006/relationships/theme" Target="/ppt/slideMasters/theme/theme1.xml" Id="Rf73147a2530c46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2160492c5b4a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d408868644d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7f1e47e3946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a7738135542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c2323064d4a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26dce599142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addddded347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BOLSØNES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Tyttebærvegen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6409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sb@vgr.no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912 548 821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