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e2d73fc4b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0447111684cc7"/>
  </p:sldMasterIdLst>
  <p:sldIdLst>
    <p:sldId xmlns:r="http://schemas.openxmlformats.org/officeDocument/2006/relationships" id="256" r:id="R15dfb8f1b5dd482c"/>
    <p:sldId xmlns:r="http://schemas.openxmlformats.org/officeDocument/2006/relationships" id="257" r:id="Re403531f3d414f41"/>
    <p:sldId xmlns:r="http://schemas.openxmlformats.org/officeDocument/2006/relationships" id="258" r:id="Rc324d1e71ae14952"/>
    <p:sldId xmlns:r="http://schemas.openxmlformats.org/officeDocument/2006/relationships" id="259" r:id="R2a26eb92999540f7"/>
    <p:sldId xmlns:r="http://schemas.openxmlformats.org/officeDocument/2006/relationships" id="260" r:id="R207a002284884116"/>
    <p:sldId xmlns:r="http://schemas.openxmlformats.org/officeDocument/2006/relationships" id="261" r:id="R9ac40595e6b146d0"/>
    <p:sldId xmlns:r="http://schemas.openxmlformats.org/officeDocument/2006/relationships" id="262" r:id="R7711a4500c02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0447111684cc7" /><Relationship Type="http://schemas.openxmlformats.org/officeDocument/2006/relationships/slide" Target="/ppt/slides/slide1.xml" Id="R15dfb8f1b5dd482c" /><Relationship Type="http://schemas.openxmlformats.org/officeDocument/2006/relationships/slide" Target="/ppt/slides/slide2.xml" Id="Re403531f3d414f41" /><Relationship Type="http://schemas.openxmlformats.org/officeDocument/2006/relationships/slide" Target="/ppt/slides/slide3.xml" Id="Rc324d1e71ae14952" /><Relationship Type="http://schemas.openxmlformats.org/officeDocument/2006/relationships/slide" Target="/ppt/slides/slide4.xml" Id="R2a26eb92999540f7" /><Relationship Type="http://schemas.openxmlformats.org/officeDocument/2006/relationships/slide" Target="/ppt/slides/slide5.xml" Id="R207a002284884116" /><Relationship Type="http://schemas.openxmlformats.org/officeDocument/2006/relationships/slide" Target="/ppt/slides/slide6.xml" Id="R9ac40595e6b146d0" /><Relationship Type="http://schemas.openxmlformats.org/officeDocument/2006/relationships/slide" Target="/ppt/slides/slide7.xml" Id="R7711a4500c02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15311807d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814e0634427e" /><Relationship Type="http://schemas.openxmlformats.org/officeDocument/2006/relationships/theme" Target="/ppt/slideMasters/theme/theme1.xml" Id="R850a4ebc2c4a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b814e0634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6ffa6cf6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a1583489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4ce9ac2b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7a44e8e4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a2ff19a0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9bc234eb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2e1c5491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