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ae27faa47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cf60640294dc9"/>
  </p:sldMasterIdLst>
  <p:sldIdLst>
    <p:sldId xmlns:r="http://schemas.openxmlformats.org/officeDocument/2006/relationships" id="256" r:id="Rea6ad577826d4f3d"/>
    <p:sldId xmlns:r="http://schemas.openxmlformats.org/officeDocument/2006/relationships" id="257" r:id="R04efec7a7864468a"/>
    <p:sldId xmlns:r="http://schemas.openxmlformats.org/officeDocument/2006/relationships" id="258" r:id="R4843df26d21e4e30"/>
    <p:sldId xmlns:r="http://schemas.openxmlformats.org/officeDocument/2006/relationships" id="259" r:id="Rab795a47b6dc49c8"/>
    <p:sldId xmlns:r="http://schemas.openxmlformats.org/officeDocument/2006/relationships" id="260" r:id="Raef6289ea1fb43b0"/>
    <p:sldId xmlns:r="http://schemas.openxmlformats.org/officeDocument/2006/relationships" id="261" r:id="Re144094ec3aa47fb"/>
    <p:sldId xmlns:r="http://schemas.openxmlformats.org/officeDocument/2006/relationships" id="262" r:id="R6f4edfb2873b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cf60640294dc9" /><Relationship Type="http://schemas.openxmlformats.org/officeDocument/2006/relationships/slide" Target="/ppt/slides/slide1.xml" Id="Rea6ad577826d4f3d" /><Relationship Type="http://schemas.openxmlformats.org/officeDocument/2006/relationships/slide" Target="/ppt/slides/slide2.xml" Id="R04efec7a7864468a" /><Relationship Type="http://schemas.openxmlformats.org/officeDocument/2006/relationships/slide" Target="/ppt/slides/slide3.xml" Id="R4843df26d21e4e30" /><Relationship Type="http://schemas.openxmlformats.org/officeDocument/2006/relationships/slide" Target="/ppt/slides/slide4.xml" Id="Rab795a47b6dc49c8" /><Relationship Type="http://schemas.openxmlformats.org/officeDocument/2006/relationships/slide" Target="/ppt/slides/slide5.xml" Id="Raef6289ea1fb43b0" /><Relationship Type="http://schemas.openxmlformats.org/officeDocument/2006/relationships/slide" Target="/ppt/slides/slide6.xml" Id="Re144094ec3aa47fb" /><Relationship Type="http://schemas.openxmlformats.org/officeDocument/2006/relationships/slide" Target="/ppt/slides/slide7.xml" Id="R6f4edfb2873b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cfd44de95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eb29078947e3" /><Relationship Type="http://schemas.openxmlformats.org/officeDocument/2006/relationships/theme" Target="/ppt/slideMasters/theme/theme1.xml" Id="R3a21382a8128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8eb290789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7af66e0ab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40466d0ed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2a1547b0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2c2a46bb5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53873ca3d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7ea4319d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19141dca9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