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42265856d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340ef6e6f4918"/>
  </p:sldMasterIdLst>
  <p:sldIdLst>
    <p:sldId xmlns:r="http://schemas.openxmlformats.org/officeDocument/2006/relationships" id="256" r:id="R6e1f743885644bd7"/>
    <p:sldId xmlns:r="http://schemas.openxmlformats.org/officeDocument/2006/relationships" id="257" r:id="Rcd28c8d0532d4aa8"/>
    <p:sldId xmlns:r="http://schemas.openxmlformats.org/officeDocument/2006/relationships" id="258" r:id="R7d815de203ee41e5"/>
    <p:sldId xmlns:r="http://schemas.openxmlformats.org/officeDocument/2006/relationships" id="259" r:id="Rce3879d9c33947ab"/>
    <p:sldId xmlns:r="http://schemas.openxmlformats.org/officeDocument/2006/relationships" id="260" r:id="Rc0f1426d3c7d41bb"/>
    <p:sldId xmlns:r="http://schemas.openxmlformats.org/officeDocument/2006/relationships" id="261" r:id="R386fce8d59834fe9"/>
    <p:sldId xmlns:r="http://schemas.openxmlformats.org/officeDocument/2006/relationships" id="262" r:id="R5bb0cce8a3ef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340ef6e6f4918" /><Relationship Type="http://schemas.openxmlformats.org/officeDocument/2006/relationships/slide" Target="/ppt/slides/slide1.xml" Id="R6e1f743885644bd7" /><Relationship Type="http://schemas.openxmlformats.org/officeDocument/2006/relationships/slide" Target="/ppt/slides/slide2.xml" Id="Rcd28c8d0532d4aa8" /><Relationship Type="http://schemas.openxmlformats.org/officeDocument/2006/relationships/slide" Target="/ppt/slides/slide3.xml" Id="R7d815de203ee41e5" /><Relationship Type="http://schemas.openxmlformats.org/officeDocument/2006/relationships/slide" Target="/ppt/slides/slide4.xml" Id="Rce3879d9c33947ab" /><Relationship Type="http://schemas.openxmlformats.org/officeDocument/2006/relationships/slide" Target="/ppt/slides/slide5.xml" Id="Rc0f1426d3c7d41bb" /><Relationship Type="http://schemas.openxmlformats.org/officeDocument/2006/relationships/slide" Target="/ppt/slides/slide6.xml" Id="R386fce8d59834fe9" /><Relationship Type="http://schemas.openxmlformats.org/officeDocument/2006/relationships/slide" Target="/ppt/slides/slide7.xml" Id="R5bb0cce8a3ef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3be1920fa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4faeea224b59" /><Relationship Type="http://schemas.openxmlformats.org/officeDocument/2006/relationships/theme" Target="/ppt/slideMasters/theme/theme1.xml" Id="R649b40b3105f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64faeea22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f1fae0449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bc999a60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e7769b23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6cf9711d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5a19300a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91236cba45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ae7e524c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