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6064dab319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9fcbab148425f"/>
  </p:sldMasterIdLst>
  <p:sldIdLst>
    <p:sldId xmlns:r="http://schemas.openxmlformats.org/officeDocument/2006/relationships" id="256" r:id="R93f8bff8dd634198"/>
    <p:sldId xmlns:r="http://schemas.openxmlformats.org/officeDocument/2006/relationships" id="257" r:id="Ra6a90d42aa264215"/>
    <p:sldId xmlns:r="http://schemas.openxmlformats.org/officeDocument/2006/relationships" id="258" r:id="R5cf1b1624b5e41b0"/>
    <p:sldId xmlns:r="http://schemas.openxmlformats.org/officeDocument/2006/relationships" id="259" r:id="Rc93d8150ca934e97"/>
    <p:sldId xmlns:r="http://schemas.openxmlformats.org/officeDocument/2006/relationships" id="260" r:id="R082cd7d815c8451d"/>
    <p:sldId xmlns:r="http://schemas.openxmlformats.org/officeDocument/2006/relationships" id="261" r:id="Rcb4c72f38b2449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9fcbab148425f" /><Relationship Type="http://schemas.openxmlformats.org/officeDocument/2006/relationships/slide" Target="/ppt/slides/slide1.xml" Id="R93f8bff8dd634198" /><Relationship Type="http://schemas.openxmlformats.org/officeDocument/2006/relationships/slide" Target="/ppt/slides/slide2.xml" Id="Ra6a90d42aa264215" /><Relationship Type="http://schemas.openxmlformats.org/officeDocument/2006/relationships/slide" Target="/ppt/slides/slide3.xml" Id="R5cf1b1624b5e41b0" /><Relationship Type="http://schemas.openxmlformats.org/officeDocument/2006/relationships/slide" Target="/ppt/slides/slide4.xml" Id="Rc93d8150ca934e97" /><Relationship Type="http://schemas.openxmlformats.org/officeDocument/2006/relationships/slide" Target="/ppt/slides/slide5.xml" Id="R082cd7d815c8451d" /><Relationship Type="http://schemas.openxmlformats.org/officeDocument/2006/relationships/slide" Target="/ppt/slides/slide6.xml" Id="Rcb4c72f38b2449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36f74b300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2ce1035424422" /><Relationship Type="http://schemas.openxmlformats.org/officeDocument/2006/relationships/theme" Target="/ppt/slideMasters/theme/theme1.xml" Id="Rda7ef27d1f1243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2ce10354244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f1c0c766445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7d5c4be4f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4e5704d91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17ba41b4243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a42b50fcd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4cc448a05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