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fa765ffaf2b43f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e609d5853404671"/>
  </p:sldMasterIdLst>
  <p:sldIdLst>
    <p:sldId xmlns:r="http://schemas.openxmlformats.org/officeDocument/2006/relationships" id="256" r:id="R65a51bc0a3d648b1"/>
    <p:sldId xmlns:r="http://schemas.openxmlformats.org/officeDocument/2006/relationships" id="257" r:id="Rdb22990989d848b6"/>
    <p:sldId xmlns:r="http://schemas.openxmlformats.org/officeDocument/2006/relationships" id="258" r:id="R9db314427947497d"/>
    <p:sldId xmlns:r="http://schemas.openxmlformats.org/officeDocument/2006/relationships" id="259" r:id="R4316051048214a9f"/>
    <p:sldId xmlns:r="http://schemas.openxmlformats.org/officeDocument/2006/relationships" id="260" r:id="Rf57315b7778f4483"/>
    <p:sldId xmlns:r="http://schemas.openxmlformats.org/officeDocument/2006/relationships" id="261" r:id="R62079ab86fb140c1"/>
    <p:sldId xmlns:r="http://schemas.openxmlformats.org/officeDocument/2006/relationships" id="262" r:id="R376c37fc0d99485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609d5853404671" /><Relationship Type="http://schemas.openxmlformats.org/officeDocument/2006/relationships/slide" Target="/ppt/slides/slide1.xml" Id="R65a51bc0a3d648b1" /><Relationship Type="http://schemas.openxmlformats.org/officeDocument/2006/relationships/slide" Target="/ppt/slides/slide2.xml" Id="Rdb22990989d848b6" /><Relationship Type="http://schemas.openxmlformats.org/officeDocument/2006/relationships/slide" Target="/ppt/slides/slide3.xml" Id="R9db314427947497d" /><Relationship Type="http://schemas.openxmlformats.org/officeDocument/2006/relationships/slide" Target="/ppt/slides/slide4.xml" Id="R4316051048214a9f" /><Relationship Type="http://schemas.openxmlformats.org/officeDocument/2006/relationships/slide" Target="/ppt/slides/slide5.xml" Id="Rf57315b7778f4483" /><Relationship Type="http://schemas.openxmlformats.org/officeDocument/2006/relationships/slide" Target="/ppt/slides/slide6.xml" Id="R62079ab86fb140c1" /><Relationship Type="http://schemas.openxmlformats.org/officeDocument/2006/relationships/slide" Target="/ppt/slides/slide7.xml" Id="R376c37fc0d99485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b816d8e1294b0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afe99a17ef4a5d" /><Relationship Type="http://schemas.openxmlformats.org/officeDocument/2006/relationships/theme" Target="/ppt/slideMasters/theme/theme1.xml" Id="Rc5ac8b34f719449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aafe99a17ef4a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93f0e34a3648d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fbbf1dc55e415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e97160d205418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0264f7ee034b3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87c9aba7d64ae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084d436e4b44d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62521c51364bf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VEDO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VEDO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VEDO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VEDO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VEDO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VEDO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−27 703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2 130 390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7 433 799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11 813 329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VEDO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VEGARD DOKKEN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VEDO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Vigs gate 24D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0366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912 374 599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VEDO AS</a:t>
            </a:r>
          </a:p>
        </p:txBody>
      </p:sp>
    </p:spTree>
  </p:cSld>
  <p:clrMapOvr>
    <a:masterClrMapping xmlns:a="http://schemas.openxmlformats.org/drawingml/2006/main"/>
  </p:clrMapOvr>
</p:sld>
</file>