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32b282ca644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ea94807054049"/>
  </p:sldMasterIdLst>
  <p:sldIdLst>
    <p:sldId xmlns:r="http://schemas.openxmlformats.org/officeDocument/2006/relationships" id="256" r:id="R852fa4171a804dff"/>
    <p:sldId xmlns:r="http://schemas.openxmlformats.org/officeDocument/2006/relationships" id="257" r:id="R05ee0e06a0164c97"/>
    <p:sldId xmlns:r="http://schemas.openxmlformats.org/officeDocument/2006/relationships" id="258" r:id="R7484a412bf7c41dd"/>
    <p:sldId xmlns:r="http://schemas.openxmlformats.org/officeDocument/2006/relationships" id="259" r:id="Rbd5f341dc43643aa"/>
    <p:sldId xmlns:r="http://schemas.openxmlformats.org/officeDocument/2006/relationships" id="260" r:id="Rcbbb938b07534058"/>
    <p:sldId xmlns:r="http://schemas.openxmlformats.org/officeDocument/2006/relationships" id="261" r:id="R2e735f90a2a6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ea94807054049" /><Relationship Type="http://schemas.openxmlformats.org/officeDocument/2006/relationships/slide" Target="/ppt/slides/slide1.xml" Id="R852fa4171a804dff" /><Relationship Type="http://schemas.openxmlformats.org/officeDocument/2006/relationships/slide" Target="/ppt/slides/slide2.xml" Id="R05ee0e06a0164c97" /><Relationship Type="http://schemas.openxmlformats.org/officeDocument/2006/relationships/slide" Target="/ppt/slides/slide3.xml" Id="R7484a412bf7c41dd" /><Relationship Type="http://schemas.openxmlformats.org/officeDocument/2006/relationships/slide" Target="/ppt/slides/slide4.xml" Id="Rbd5f341dc43643aa" /><Relationship Type="http://schemas.openxmlformats.org/officeDocument/2006/relationships/slide" Target="/ppt/slides/slide5.xml" Id="Rcbbb938b07534058" /><Relationship Type="http://schemas.openxmlformats.org/officeDocument/2006/relationships/slide" Target="/ppt/slides/slide6.xml" Id="R2e735f90a2a6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5780e625948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e9fc953884f50" /><Relationship Type="http://schemas.openxmlformats.org/officeDocument/2006/relationships/theme" Target="/ppt/slideMasters/theme/theme1.xml" Id="R336fceef47fa45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ae9fc953884f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cb3d7896d40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2abd7176d4d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9faa729324a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fabde41b8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23f3e053d4e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78e198b1e4f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