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c34577d0e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3c0862edb4052"/>
  </p:sldMasterIdLst>
  <p:sldIdLst>
    <p:sldId xmlns:r="http://schemas.openxmlformats.org/officeDocument/2006/relationships" id="256" r:id="R2d6bef6197414645"/>
    <p:sldId xmlns:r="http://schemas.openxmlformats.org/officeDocument/2006/relationships" id="257" r:id="R6be4f6bea0e7465c"/>
    <p:sldId xmlns:r="http://schemas.openxmlformats.org/officeDocument/2006/relationships" id="258" r:id="R8cf70afcc35f45b2"/>
    <p:sldId xmlns:r="http://schemas.openxmlformats.org/officeDocument/2006/relationships" id="259" r:id="Rdab095f5e9e24664"/>
    <p:sldId xmlns:r="http://schemas.openxmlformats.org/officeDocument/2006/relationships" id="260" r:id="Rb049ae8cb5d64690"/>
    <p:sldId xmlns:r="http://schemas.openxmlformats.org/officeDocument/2006/relationships" id="261" r:id="R8f105f396fea4de2"/>
    <p:sldId xmlns:r="http://schemas.openxmlformats.org/officeDocument/2006/relationships" id="262" r:id="R615215e0cc04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3c0862edb4052" /><Relationship Type="http://schemas.openxmlformats.org/officeDocument/2006/relationships/slide" Target="/ppt/slides/slide1.xml" Id="R2d6bef6197414645" /><Relationship Type="http://schemas.openxmlformats.org/officeDocument/2006/relationships/slide" Target="/ppt/slides/slide2.xml" Id="R6be4f6bea0e7465c" /><Relationship Type="http://schemas.openxmlformats.org/officeDocument/2006/relationships/slide" Target="/ppt/slides/slide3.xml" Id="R8cf70afcc35f45b2" /><Relationship Type="http://schemas.openxmlformats.org/officeDocument/2006/relationships/slide" Target="/ppt/slides/slide4.xml" Id="Rdab095f5e9e24664" /><Relationship Type="http://schemas.openxmlformats.org/officeDocument/2006/relationships/slide" Target="/ppt/slides/slide5.xml" Id="Rb049ae8cb5d64690" /><Relationship Type="http://schemas.openxmlformats.org/officeDocument/2006/relationships/slide" Target="/ppt/slides/slide6.xml" Id="R8f105f396fea4de2" /><Relationship Type="http://schemas.openxmlformats.org/officeDocument/2006/relationships/slide" Target="/ppt/slides/slide7.xml" Id="R615215e0cc04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a1e6ffc1a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2638ad8f4743" /><Relationship Type="http://schemas.openxmlformats.org/officeDocument/2006/relationships/theme" Target="/ppt/slideMasters/theme/theme1.xml" Id="Rd807079e1135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22638ad8f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4fc7b2cd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fbdfbbd59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d08c054ef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f61fd0681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f68e6933541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c0deaa39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514387fa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