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6fdc9a671b4e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a969e23f9b4e93"/>
  </p:sldMasterIdLst>
  <p:sldIdLst>
    <p:sldId xmlns:r="http://schemas.openxmlformats.org/officeDocument/2006/relationships" id="256" r:id="Rcd7e38baee62409c"/>
    <p:sldId xmlns:r="http://schemas.openxmlformats.org/officeDocument/2006/relationships" id="257" r:id="R26e5cdd6c8dc46f2"/>
    <p:sldId xmlns:r="http://schemas.openxmlformats.org/officeDocument/2006/relationships" id="258" r:id="R2122da10539640c4"/>
    <p:sldId xmlns:r="http://schemas.openxmlformats.org/officeDocument/2006/relationships" id="259" r:id="R664b1c4533de4b1a"/>
    <p:sldId xmlns:r="http://schemas.openxmlformats.org/officeDocument/2006/relationships" id="260" r:id="Rd6380254ba4b4fa1"/>
    <p:sldId xmlns:r="http://schemas.openxmlformats.org/officeDocument/2006/relationships" id="261" r:id="R81225c1a018042af"/>
    <p:sldId xmlns:r="http://schemas.openxmlformats.org/officeDocument/2006/relationships" id="262" r:id="R61ea195446594c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a969e23f9b4e93" /><Relationship Type="http://schemas.openxmlformats.org/officeDocument/2006/relationships/slide" Target="/ppt/slides/slide1.xml" Id="Rcd7e38baee62409c" /><Relationship Type="http://schemas.openxmlformats.org/officeDocument/2006/relationships/slide" Target="/ppt/slides/slide2.xml" Id="R26e5cdd6c8dc46f2" /><Relationship Type="http://schemas.openxmlformats.org/officeDocument/2006/relationships/slide" Target="/ppt/slides/slide3.xml" Id="R2122da10539640c4" /><Relationship Type="http://schemas.openxmlformats.org/officeDocument/2006/relationships/slide" Target="/ppt/slides/slide4.xml" Id="R664b1c4533de4b1a" /><Relationship Type="http://schemas.openxmlformats.org/officeDocument/2006/relationships/slide" Target="/ppt/slides/slide5.xml" Id="Rd6380254ba4b4fa1" /><Relationship Type="http://schemas.openxmlformats.org/officeDocument/2006/relationships/slide" Target="/ppt/slides/slide6.xml" Id="R81225c1a018042af" /><Relationship Type="http://schemas.openxmlformats.org/officeDocument/2006/relationships/slide" Target="/ppt/slides/slide7.xml" Id="R61ea195446594c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a08e60569d4b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23e740cd84cb7" /><Relationship Type="http://schemas.openxmlformats.org/officeDocument/2006/relationships/theme" Target="/ppt/slideMasters/theme/theme1.xml" Id="R82e1ae17742e4e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023e740cd84c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8e537e8e94c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8747b171946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f3e5efc6145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3434b19174d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048501bd447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e362e226d40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7715e4c7e48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SRH INVEST SANDEFJORD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SRH INVEST SANDEFJORD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1 967 745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4 908 038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5 282 639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STÅLE RAASTAD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srh@fghrevisjon.no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912 332 160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