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28972c45941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e8cd14fcb7433c"/>
  </p:sldMasterIdLst>
  <p:sldIdLst>
    <p:sldId xmlns:r="http://schemas.openxmlformats.org/officeDocument/2006/relationships" id="256" r:id="R973a747b39bf4b7c"/>
    <p:sldId xmlns:r="http://schemas.openxmlformats.org/officeDocument/2006/relationships" id="257" r:id="R02310e9603614ab2"/>
    <p:sldId xmlns:r="http://schemas.openxmlformats.org/officeDocument/2006/relationships" id="258" r:id="R577d79c7610d49a5"/>
    <p:sldId xmlns:r="http://schemas.openxmlformats.org/officeDocument/2006/relationships" id="259" r:id="Rcf7b9558587d4568"/>
    <p:sldId xmlns:r="http://schemas.openxmlformats.org/officeDocument/2006/relationships" id="260" r:id="R13e912a4f81c44ff"/>
    <p:sldId xmlns:r="http://schemas.openxmlformats.org/officeDocument/2006/relationships" id="261" r:id="R2783188d0a5f4a01"/>
    <p:sldId xmlns:r="http://schemas.openxmlformats.org/officeDocument/2006/relationships" id="262" r:id="Reea4583004814d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e8cd14fcb7433c" /><Relationship Type="http://schemas.openxmlformats.org/officeDocument/2006/relationships/slide" Target="/ppt/slides/slide1.xml" Id="R973a747b39bf4b7c" /><Relationship Type="http://schemas.openxmlformats.org/officeDocument/2006/relationships/slide" Target="/ppt/slides/slide2.xml" Id="R02310e9603614ab2" /><Relationship Type="http://schemas.openxmlformats.org/officeDocument/2006/relationships/slide" Target="/ppt/slides/slide3.xml" Id="R577d79c7610d49a5" /><Relationship Type="http://schemas.openxmlformats.org/officeDocument/2006/relationships/slide" Target="/ppt/slides/slide4.xml" Id="Rcf7b9558587d4568" /><Relationship Type="http://schemas.openxmlformats.org/officeDocument/2006/relationships/slide" Target="/ppt/slides/slide5.xml" Id="R13e912a4f81c44ff" /><Relationship Type="http://schemas.openxmlformats.org/officeDocument/2006/relationships/slide" Target="/ppt/slides/slide6.xml" Id="R2783188d0a5f4a01" /><Relationship Type="http://schemas.openxmlformats.org/officeDocument/2006/relationships/slide" Target="/ppt/slides/slide7.xml" Id="Reea4583004814d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ffab41f37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5a93a23b5417d" /><Relationship Type="http://schemas.openxmlformats.org/officeDocument/2006/relationships/theme" Target="/ppt/slideMasters/theme/theme1.xml" Id="Rbbe255c6955b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55a93a23b541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33ce4f4514b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24292c17543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096574995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fecc494b847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ddd19b2e1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c547f4ea94c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74c48b9f3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ELLIS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1 399 538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1 463 650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SYNNES-SANDBERG ERLEND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Storhamargata 112A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912 316 823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ELLIS INVEST AS</a:t>
            </a:r>
          </a:p>
        </p:txBody>
      </p:sp>
    </p:spTree>
  </p:cSld>
  <p:clrMapOvr>
    <a:masterClrMapping xmlns:a="http://schemas.openxmlformats.org/drawingml/2006/main"/>
  </p:clrMapOvr>
</p:sld>
</file>