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ebf4ed51bb48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793407236945ce"/>
  </p:sldMasterIdLst>
  <p:sldIdLst>
    <p:sldId xmlns:r="http://schemas.openxmlformats.org/officeDocument/2006/relationships" id="256" r:id="Rd5575f29acc24255"/>
    <p:sldId xmlns:r="http://schemas.openxmlformats.org/officeDocument/2006/relationships" id="257" r:id="Rc58b717ba83c4ae4"/>
    <p:sldId xmlns:r="http://schemas.openxmlformats.org/officeDocument/2006/relationships" id="258" r:id="Ra6830217381c48cd"/>
    <p:sldId xmlns:r="http://schemas.openxmlformats.org/officeDocument/2006/relationships" id="259" r:id="Ra92f58b12b2e4e30"/>
    <p:sldId xmlns:r="http://schemas.openxmlformats.org/officeDocument/2006/relationships" id="260" r:id="R4c428bd211004f4c"/>
    <p:sldId xmlns:r="http://schemas.openxmlformats.org/officeDocument/2006/relationships" id="261" r:id="R8fe79c55016c45c9"/>
    <p:sldId xmlns:r="http://schemas.openxmlformats.org/officeDocument/2006/relationships" id="262" r:id="R62ccb99937f6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93407236945ce" /><Relationship Type="http://schemas.openxmlformats.org/officeDocument/2006/relationships/slide" Target="/ppt/slides/slide1.xml" Id="Rd5575f29acc24255" /><Relationship Type="http://schemas.openxmlformats.org/officeDocument/2006/relationships/slide" Target="/ppt/slides/slide2.xml" Id="Rc58b717ba83c4ae4" /><Relationship Type="http://schemas.openxmlformats.org/officeDocument/2006/relationships/slide" Target="/ppt/slides/slide3.xml" Id="Ra6830217381c48cd" /><Relationship Type="http://schemas.openxmlformats.org/officeDocument/2006/relationships/slide" Target="/ppt/slides/slide4.xml" Id="Ra92f58b12b2e4e30" /><Relationship Type="http://schemas.openxmlformats.org/officeDocument/2006/relationships/slide" Target="/ppt/slides/slide5.xml" Id="R4c428bd211004f4c" /><Relationship Type="http://schemas.openxmlformats.org/officeDocument/2006/relationships/slide" Target="/ppt/slides/slide6.xml" Id="R8fe79c55016c45c9" /><Relationship Type="http://schemas.openxmlformats.org/officeDocument/2006/relationships/slide" Target="/ppt/slides/slide7.xml" Id="R62ccb99937f6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c17dd220749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4df2ae1a74351" /><Relationship Type="http://schemas.openxmlformats.org/officeDocument/2006/relationships/theme" Target="/ppt/slideMasters/theme/theme1.xml" Id="Rf711ce0dd69e40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c4df2ae1a743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af0de1aa3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edc89f205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163f87e23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c5975deb0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4a139666343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5d9ed00de4b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7c5b5542646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