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eb4fa9f56dd43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7be59fe12404508"/>
  </p:sldMasterIdLst>
  <p:sldIdLst>
    <p:sldId xmlns:r="http://schemas.openxmlformats.org/officeDocument/2006/relationships" id="256" r:id="R8fea5948d4e9439e"/>
    <p:sldId xmlns:r="http://schemas.openxmlformats.org/officeDocument/2006/relationships" id="257" r:id="Rf2e3d680941e43bd"/>
    <p:sldId xmlns:r="http://schemas.openxmlformats.org/officeDocument/2006/relationships" id="258" r:id="Rd389b3737f014f24"/>
    <p:sldId xmlns:r="http://schemas.openxmlformats.org/officeDocument/2006/relationships" id="259" r:id="R3f57a4f3e0c44191"/>
    <p:sldId xmlns:r="http://schemas.openxmlformats.org/officeDocument/2006/relationships" id="260" r:id="Ree339f07a7e8457b"/>
    <p:sldId xmlns:r="http://schemas.openxmlformats.org/officeDocument/2006/relationships" id="261" r:id="R827cec7c3e354a9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be59fe12404508" /><Relationship Type="http://schemas.openxmlformats.org/officeDocument/2006/relationships/slide" Target="/ppt/slides/slide1.xml" Id="R8fea5948d4e9439e" /><Relationship Type="http://schemas.openxmlformats.org/officeDocument/2006/relationships/slide" Target="/ppt/slides/slide2.xml" Id="Rf2e3d680941e43bd" /><Relationship Type="http://schemas.openxmlformats.org/officeDocument/2006/relationships/slide" Target="/ppt/slides/slide3.xml" Id="Rd389b3737f014f24" /><Relationship Type="http://schemas.openxmlformats.org/officeDocument/2006/relationships/slide" Target="/ppt/slides/slide4.xml" Id="R3f57a4f3e0c44191" /><Relationship Type="http://schemas.openxmlformats.org/officeDocument/2006/relationships/slide" Target="/ppt/slides/slide5.xml" Id="Ree339f07a7e8457b" /><Relationship Type="http://schemas.openxmlformats.org/officeDocument/2006/relationships/slide" Target="/ppt/slides/slide6.xml" Id="R827cec7c3e354a9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3ae14462154df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bb455bef7a4c4d" /><Relationship Type="http://schemas.openxmlformats.org/officeDocument/2006/relationships/theme" Target="/ppt/slideMasters/theme/theme1.xml" Id="Ra32f59f8dec3414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cbb455bef7a4c4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be78c3ef934da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89ec9187c2430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b8b7d4dee64dc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64a6e6d7b84cb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89609c60804e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6af6d3dea5474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HAKKEBO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Ingunn Marie Lie Hakkebo, Eidsvolls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oivind@cafelokka.no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912 230 708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HAKKEBO HOLDING AS</a:t>
            </a:r>
          </a:p>
        </p:txBody>
      </p:sp>
    </p:spTree>
  </p:cSld>
  <p:clrMapOvr>
    <a:masterClrMapping xmlns:a="http://schemas.openxmlformats.org/drawingml/2006/main"/>
  </p:clrMapOvr>
</p:sld>
</file>