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4612da260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73be7260f4b8a"/>
  </p:sldMasterIdLst>
  <p:sldIdLst>
    <p:sldId xmlns:r="http://schemas.openxmlformats.org/officeDocument/2006/relationships" id="256" r:id="R83e60759464441c6"/>
    <p:sldId xmlns:r="http://schemas.openxmlformats.org/officeDocument/2006/relationships" id="257" r:id="R2a8b7f14631048c1"/>
    <p:sldId xmlns:r="http://schemas.openxmlformats.org/officeDocument/2006/relationships" id="258" r:id="R53ffe4d4a6dd42bb"/>
    <p:sldId xmlns:r="http://schemas.openxmlformats.org/officeDocument/2006/relationships" id="259" r:id="R43ff08aa07454550"/>
    <p:sldId xmlns:r="http://schemas.openxmlformats.org/officeDocument/2006/relationships" id="260" r:id="R98fc75a9619b4713"/>
    <p:sldId xmlns:r="http://schemas.openxmlformats.org/officeDocument/2006/relationships" id="261" r:id="R2e27a302c2a449fc"/>
    <p:sldId xmlns:r="http://schemas.openxmlformats.org/officeDocument/2006/relationships" id="262" r:id="Rb1291fbb9a25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73be7260f4b8a" /><Relationship Type="http://schemas.openxmlformats.org/officeDocument/2006/relationships/slide" Target="/ppt/slides/slide1.xml" Id="R83e60759464441c6" /><Relationship Type="http://schemas.openxmlformats.org/officeDocument/2006/relationships/slide" Target="/ppt/slides/slide2.xml" Id="R2a8b7f14631048c1" /><Relationship Type="http://schemas.openxmlformats.org/officeDocument/2006/relationships/slide" Target="/ppt/slides/slide3.xml" Id="R53ffe4d4a6dd42bb" /><Relationship Type="http://schemas.openxmlformats.org/officeDocument/2006/relationships/slide" Target="/ppt/slides/slide4.xml" Id="R43ff08aa07454550" /><Relationship Type="http://schemas.openxmlformats.org/officeDocument/2006/relationships/slide" Target="/ppt/slides/slide5.xml" Id="R98fc75a9619b4713" /><Relationship Type="http://schemas.openxmlformats.org/officeDocument/2006/relationships/slide" Target="/ppt/slides/slide6.xml" Id="R2e27a302c2a449fc" /><Relationship Type="http://schemas.openxmlformats.org/officeDocument/2006/relationships/slide" Target="/ppt/slides/slide7.xml" Id="Rb1291fbb9a25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edcb87269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066f5ecd045a5" /><Relationship Type="http://schemas.openxmlformats.org/officeDocument/2006/relationships/theme" Target="/ppt/slideMasters/theme/theme1.xml" Id="R143605dd2bcc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066f5ecd0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16460e77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ee6678639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b13ffda0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2b7bf05f143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abc28bcda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2bfbcc2ad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28a1e1ee1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HEGGEM FUTSÆTER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