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e02ce98f44b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0e3ace51943dc"/>
  </p:sldMasterIdLst>
  <p:sldIdLst>
    <p:sldId xmlns:r="http://schemas.openxmlformats.org/officeDocument/2006/relationships" id="256" r:id="R3250809d31f247e9"/>
    <p:sldId xmlns:r="http://schemas.openxmlformats.org/officeDocument/2006/relationships" id="257" r:id="R685b24965f1c4941"/>
    <p:sldId xmlns:r="http://schemas.openxmlformats.org/officeDocument/2006/relationships" id="258" r:id="R529c342acdb04ecf"/>
    <p:sldId xmlns:r="http://schemas.openxmlformats.org/officeDocument/2006/relationships" id="259" r:id="Re9c1e125f1834500"/>
    <p:sldId xmlns:r="http://schemas.openxmlformats.org/officeDocument/2006/relationships" id="260" r:id="Rb21a5e8d953643e5"/>
    <p:sldId xmlns:r="http://schemas.openxmlformats.org/officeDocument/2006/relationships" id="261" r:id="R0f42c6f5635e4423"/>
    <p:sldId xmlns:r="http://schemas.openxmlformats.org/officeDocument/2006/relationships" id="262" r:id="R09b02cd1353d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0e3ace51943dc" /><Relationship Type="http://schemas.openxmlformats.org/officeDocument/2006/relationships/slide" Target="/ppt/slides/slide1.xml" Id="R3250809d31f247e9" /><Relationship Type="http://schemas.openxmlformats.org/officeDocument/2006/relationships/slide" Target="/ppt/slides/slide2.xml" Id="R685b24965f1c4941" /><Relationship Type="http://schemas.openxmlformats.org/officeDocument/2006/relationships/slide" Target="/ppt/slides/slide3.xml" Id="R529c342acdb04ecf" /><Relationship Type="http://schemas.openxmlformats.org/officeDocument/2006/relationships/slide" Target="/ppt/slides/slide4.xml" Id="Re9c1e125f1834500" /><Relationship Type="http://schemas.openxmlformats.org/officeDocument/2006/relationships/slide" Target="/ppt/slides/slide5.xml" Id="Rb21a5e8d953643e5" /><Relationship Type="http://schemas.openxmlformats.org/officeDocument/2006/relationships/slide" Target="/ppt/slides/slide6.xml" Id="R0f42c6f5635e4423" /><Relationship Type="http://schemas.openxmlformats.org/officeDocument/2006/relationships/slide" Target="/ppt/slides/slide7.xml" Id="R09b02cd1353d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be583baaf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a2779dd74733" /><Relationship Type="http://schemas.openxmlformats.org/officeDocument/2006/relationships/theme" Target="/ppt/slideMasters/theme/theme1.xml" Id="Rb50f216800ed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ca2779dd7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b25747a7d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40d31be35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20e278656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ad35f64074d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3a429a064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2dcd8bebd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b8c02dcd2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CLAUSEN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WENCHE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