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4c928adbc84b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99122cd1144381"/>
  </p:sldMasterIdLst>
  <p:sldIdLst>
    <p:sldId xmlns:r="http://schemas.openxmlformats.org/officeDocument/2006/relationships" id="256" r:id="R66106e5fee5a4a2f"/>
    <p:sldId xmlns:r="http://schemas.openxmlformats.org/officeDocument/2006/relationships" id="257" r:id="R1ae38f21879b45da"/>
    <p:sldId xmlns:r="http://schemas.openxmlformats.org/officeDocument/2006/relationships" id="258" r:id="R1ce30fab269b4beb"/>
    <p:sldId xmlns:r="http://schemas.openxmlformats.org/officeDocument/2006/relationships" id="259" r:id="Rd988b887bf984b13"/>
    <p:sldId xmlns:r="http://schemas.openxmlformats.org/officeDocument/2006/relationships" id="260" r:id="R224af8a4c3f34ba2"/>
    <p:sldId xmlns:r="http://schemas.openxmlformats.org/officeDocument/2006/relationships" id="261" r:id="Rff643514061349a1"/>
    <p:sldId xmlns:r="http://schemas.openxmlformats.org/officeDocument/2006/relationships" id="262" r:id="Ra2bd38e5f2a947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9122cd1144381" /><Relationship Type="http://schemas.openxmlformats.org/officeDocument/2006/relationships/slide" Target="/ppt/slides/slide1.xml" Id="R66106e5fee5a4a2f" /><Relationship Type="http://schemas.openxmlformats.org/officeDocument/2006/relationships/slide" Target="/ppt/slides/slide2.xml" Id="R1ae38f21879b45da" /><Relationship Type="http://schemas.openxmlformats.org/officeDocument/2006/relationships/slide" Target="/ppt/slides/slide3.xml" Id="R1ce30fab269b4beb" /><Relationship Type="http://schemas.openxmlformats.org/officeDocument/2006/relationships/slide" Target="/ppt/slides/slide4.xml" Id="Rd988b887bf984b13" /><Relationship Type="http://schemas.openxmlformats.org/officeDocument/2006/relationships/slide" Target="/ppt/slides/slide5.xml" Id="R224af8a4c3f34ba2" /><Relationship Type="http://schemas.openxmlformats.org/officeDocument/2006/relationships/slide" Target="/ppt/slides/slide6.xml" Id="Rff643514061349a1" /><Relationship Type="http://schemas.openxmlformats.org/officeDocument/2006/relationships/slide" Target="/ppt/slides/slide7.xml" Id="Ra2bd38e5f2a947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48d1d819c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f83f6a1ab4204" /><Relationship Type="http://schemas.openxmlformats.org/officeDocument/2006/relationships/theme" Target="/ppt/slideMasters/theme/theme1.xml" Id="R8159cfb0216940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ff83f6a1ab42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07f7f385f43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e38b68f0649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0c67fc24549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703545dd347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fb69adb9148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f8fb334564f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7883361e34d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SVINØYA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SVINØYA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7 519 161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12 195 659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42 118 212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135 744 545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VISIT LOFOTEN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Bergs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ola@svinoya.no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AS</a:t>
            </a:r>
          </a:p>
        </p:txBody>
      </p:sp>
    </p:spTree>
  </p:cSld>
  <p:clrMapOvr>
    <a:masterClrMapping xmlns:a="http://schemas.openxmlformats.org/drawingml/2006/main"/>
  </p:clrMapOvr>
</p:sld>
</file>