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920dfc2b0640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b09a5dd75c4e39"/>
  </p:sldMasterIdLst>
  <p:sldIdLst>
    <p:sldId xmlns:r="http://schemas.openxmlformats.org/officeDocument/2006/relationships" id="256" r:id="Rfc241538a57d47ec"/>
    <p:sldId xmlns:r="http://schemas.openxmlformats.org/officeDocument/2006/relationships" id="257" r:id="R5e77a670f6a54095"/>
    <p:sldId xmlns:r="http://schemas.openxmlformats.org/officeDocument/2006/relationships" id="258" r:id="R645c06d618064ae1"/>
    <p:sldId xmlns:r="http://schemas.openxmlformats.org/officeDocument/2006/relationships" id="259" r:id="R060f70a31ab54026"/>
    <p:sldId xmlns:r="http://schemas.openxmlformats.org/officeDocument/2006/relationships" id="260" r:id="Re76d75224a51458e"/>
    <p:sldId xmlns:r="http://schemas.openxmlformats.org/officeDocument/2006/relationships" id="261" r:id="Rf89b7c5c747a4fe9"/>
    <p:sldId xmlns:r="http://schemas.openxmlformats.org/officeDocument/2006/relationships" id="262" r:id="R1378741c7e964c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09a5dd75c4e39" /><Relationship Type="http://schemas.openxmlformats.org/officeDocument/2006/relationships/slide" Target="/ppt/slides/slide1.xml" Id="Rfc241538a57d47ec" /><Relationship Type="http://schemas.openxmlformats.org/officeDocument/2006/relationships/slide" Target="/ppt/slides/slide2.xml" Id="R5e77a670f6a54095" /><Relationship Type="http://schemas.openxmlformats.org/officeDocument/2006/relationships/slide" Target="/ppt/slides/slide3.xml" Id="R645c06d618064ae1" /><Relationship Type="http://schemas.openxmlformats.org/officeDocument/2006/relationships/slide" Target="/ppt/slides/slide4.xml" Id="R060f70a31ab54026" /><Relationship Type="http://schemas.openxmlformats.org/officeDocument/2006/relationships/slide" Target="/ppt/slides/slide5.xml" Id="Re76d75224a51458e" /><Relationship Type="http://schemas.openxmlformats.org/officeDocument/2006/relationships/slide" Target="/ppt/slides/slide6.xml" Id="Rf89b7c5c747a4fe9" /><Relationship Type="http://schemas.openxmlformats.org/officeDocument/2006/relationships/slide" Target="/ppt/slides/slide7.xml" Id="R1378741c7e964c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576de42dd42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71f2881674faa" /><Relationship Type="http://schemas.openxmlformats.org/officeDocument/2006/relationships/theme" Target="/ppt/slideMasters/theme/theme1.xml" Id="R2adf2ff887d041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71f2881674f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d82730cf349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abe0e3e2847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f8c4e199e49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c8bfb4e99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21939d00649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b0425e75547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1f6e1cb5b49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−1 733 554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34 323 173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433 199 678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600 588 390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EVA S.HODNE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JAN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912 124 320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