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6ed278966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6297c7ba94d28"/>
  </p:sldMasterIdLst>
  <p:sldIdLst>
    <p:sldId xmlns:r="http://schemas.openxmlformats.org/officeDocument/2006/relationships" id="256" r:id="R7e90d3b1a4c746d9"/>
    <p:sldId xmlns:r="http://schemas.openxmlformats.org/officeDocument/2006/relationships" id="257" r:id="Rcedfa718d68f44f8"/>
    <p:sldId xmlns:r="http://schemas.openxmlformats.org/officeDocument/2006/relationships" id="258" r:id="R824337c769fb42f5"/>
    <p:sldId xmlns:r="http://schemas.openxmlformats.org/officeDocument/2006/relationships" id="259" r:id="Rb929eac7759d4687"/>
    <p:sldId xmlns:r="http://schemas.openxmlformats.org/officeDocument/2006/relationships" id="260" r:id="R6c66a115d5e54f75"/>
    <p:sldId xmlns:r="http://schemas.openxmlformats.org/officeDocument/2006/relationships" id="261" r:id="R79dc69841ba349ea"/>
    <p:sldId xmlns:r="http://schemas.openxmlformats.org/officeDocument/2006/relationships" id="262" r:id="R72277347df81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6297c7ba94d28" /><Relationship Type="http://schemas.openxmlformats.org/officeDocument/2006/relationships/slide" Target="/ppt/slides/slide1.xml" Id="R7e90d3b1a4c746d9" /><Relationship Type="http://schemas.openxmlformats.org/officeDocument/2006/relationships/slide" Target="/ppt/slides/slide2.xml" Id="Rcedfa718d68f44f8" /><Relationship Type="http://schemas.openxmlformats.org/officeDocument/2006/relationships/slide" Target="/ppt/slides/slide3.xml" Id="R824337c769fb42f5" /><Relationship Type="http://schemas.openxmlformats.org/officeDocument/2006/relationships/slide" Target="/ppt/slides/slide4.xml" Id="Rb929eac7759d4687" /><Relationship Type="http://schemas.openxmlformats.org/officeDocument/2006/relationships/slide" Target="/ppt/slides/slide5.xml" Id="R6c66a115d5e54f75" /><Relationship Type="http://schemas.openxmlformats.org/officeDocument/2006/relationships/slide" Target="/ppt/slides/slide6.xml" Id="R79dc69841ba349ea" /><Relationship Type="http://schemas.openxmlformats.org/officeDocument/2006/relationships/slide" Target="/ppt/slides/slide7.xml" Id="R72277347df81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bb43c314c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b231a2b3410f" /><Relationship Type="http://schemas.openxmlformats.org/officeDocument/2006/relationships/theme" Target="/ppt/slideMasters/theme/theme1.xml" Id="R3ea02793fdbf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bb231a2b3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91cba83ce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c4199d7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c2e87095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6185b237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36ba2d758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19408813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a05063d7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