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a200aee04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74bf045834d5b"/>
  </p:sldMasterIdLst>
  <p:sldIdLst>
    <p:sldId xmlns:r="http://schemas.openxmlformats.org/officeDocument/2006/relationships" id="256" r:id="Ra427a797a29a47f3"/>
    <p:sldId xmlns:r="http://schemas.openxmlformats.org/officeDocument/2006/relationships" id="257" r:id="R522cb5f672ff4ff5"/>
    <p:sldId xmlns:r="http://schemas.openxmlformats.org/officeDocument/2006/relationships" id="258" r:id="R48f576817e8c4fa3"/>
    <p:sldId xmlns:r="http://schemas.openxmlformats.org/officeDocument/2006/relationships" id="259" r:id="Rdbee18f2ed1d43f2"/>
    <p:sldId xmlns:r="http://schemas.openxmlformats.org/officeDocument/2006/relationships" id="260" r:id="Ra6da88c2fd15422a"/>
    <p:sldId xmlns:r="http://schemas.openxmlformats.org/officeDocument/2006/relationships" id="261" r:id="R7667447564ae4d19"/>
    <p:sldId xmlns:r="http://schemas.openxmlformats.org/officeDocument/2006/relationships" id="262" r:id="R19f1d6ad42af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74bf045834d5b" /><Relationship Type="http://schemas.openxmlformats.org/officeDocument/2006/relationships/slide" Target="/ppt/slides/slide1.xml" Id="Ra427a797a29a47f3" /><Relationship Type="http://schemas.openxmlformats.org/officeDocument/2006/relationships/slide" Target="/ppt/slides/slide2.xml" Id="R522cb5f672ff4ff5" /><Relationship Type="http://schemas.openxmlformats.org/officeDocument/2006/relationships/slide" Target="/ppt/slides/slide3.xml" Id="R48f576817e8c4fa3" /><Relationship Type="http://schemas.openxmlformats.org/officeDocument/2006/relationships/slide" Target="/ppt/slides/slide4.xml" Id="Rdbee18f2ed1d43f2" /><Relationship Type="http://schemas.openxmlformats.org/officeDocument/2006/relationships/slide" Target="/ppt/slides/slide5.xml" Id="Ra6da88c2fd15422a" /><Relationship Type="http://schemas.openxmlformats.org/officeDocument/2006/relationships/slide" Target="/ppt/slides/slide6.xml" Id="R7667447564ae4d19" /><Relationship Type="http://schemas.openxmlformats.org/officeDocument/2006/relationships/slide" Target="/ppt/slides/slide7.xml" Id="R19f1d6ad42af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b6489d0ea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52bb8ec04bc5" /><Relationship Type="http://schemas.openxmlformats.org/officeDocument/2006/relationships/theme" Target="/ppt/slideMasters/theme/theme1.xml" Id="R7abdeaa299e4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252bb8ec0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427233e904a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254bb5a3f4e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828ffb467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43da66394e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0da4dd506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21710477a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154da8729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