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2c339f4ce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c464bce7e4d4b"/>
  </p:sldMasterIdLst>
  <p:sldIdLst>
    <p:sldId xmlns:r="http://schemas.openxmlformats.org/officeDocument/2006/relationships" id="256" r:id="R455b7fc2119c44ef"/>
    <p:sldId xmlns:r="http://schemas.openxmlformats.org/officeDocument/2006/relationships" id="257" r:id="Rda97032ffd9c418b"/>
    <p:sldId xmlns:r="http://schemas.openxmlformats.org/officeDocument/2006/relationships" id="258" r:id="R61d294c3ef7b43f6"/>
    <p:sldId xmlns:r="http://schemas.openxmlformats.org/officeDocument/2006/relationships" id="259" r:id="R9563253a7bc64b34"/>
    <p:sldId xmlns:r="http://schemas.openxmlformats.org/officeDocument/2006/relationships" id="260" r:id="R8bb5ae3492064667"/>
    <p:sldId xmlns:r="http://schemas.openxmlformats.org/officeDocument/2006/relationships" id="261" r:id="Rc7ba2fae962f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c464bce7e4d4b" /><Relationship Type="http://schemas.openxmlformats.org/officeDocument/2006/relationships/slide" Target="/ppt/slides/slide1.xml" Id="R455b7fc2119c44ef" /><Relationship Type="http://schemas.openxmlformats.org/officeDocument/2006/relationships/slide" Target="/ppt/slides/slide2.xml" Id="Rda97032ffd9c418b" /><Relationship Type="http://schemas.openxmlformats.org/officeDocument/2006/relationships/slide" Target="/ppt/slides/slide3.xml" Id="R61d294c3ef7b43f6" /><Relationship Type="http://schemas.openxmlformats.org/officeDocument/2006/relationships/slide" Target="/ppt/slides/slide4.xml" Id="R9563253a7bc64b34" /><Relationship Type="http://schemas.openxmlformats.org/officeDocument/2006/relationships/slide" Target="/ppt/slides/slide5.xml" Id="R8bb5ae3492064667" /><Relationship Type="http://schemas.openxmlformats.org/officeDocument/2006/relationships/slide" Target="/ppt/slides/slide6.xml" Id="Rc7ba2fae962f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ac3796c03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8dcef43a44b35" /><Relationship Type="http://schemas.openxmlformats.org/officeDocument/2006/relationships/theme" Target="/ppt/slideMasters/theme/theme1.xml" Id="Rd3984b93b4e7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8dcef43a4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7612b471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48c3cf37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92ca6aee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829ebe3c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9713ae24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83f70ccd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