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12c34798f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a903540494a62"/>
  </p:sldMasterIdLst>
  <p:sldIdLst>
    <p:sldId xmlns:r="http://schemas.openxmlformats.org/officeDocument/2006/relationships" id="256" r:id="Rada377a903eb46bd"/>
    <p:sldId xmlns:r="http://schemas.openxmlformats.org/officeDocument/2006/relationships" id="257" r:id="R07f1895f819246a5"/>
    <p:sldId xmlns:r="http://schemas.openxmlformats.org/officeDocument/2006/relationships" id="258" r:id="Rf92631856fee44d4"/>
    <p:sldId xmlns:r="http://schemas.openxmlformats.org/officeDocument/2006/relationships" id="259" r:id="R5158b1b856254963"/>
    <p:sldId xmlns:r="http://schemas.openxmlformats.org/officeDocument/2006/relationships" id="260" r:id="R0e84e486f7544567"/>
    <p:sldId xmlns:r="http://schemas.openxmlformats.org/officeDocument/2006/relationships" id="261" r:id="Reee90834c9274bd3"/>
    <p:sldId xmlns:r="http://schemas.openxmlformats.org/officeDocument/2006/relationships" id="262" r:id="R2d0287a425e6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a903540494a62" /><Relationship Type="http://schemas.openxmlformats.org/officeDocument/2006/relationships/slide" Target="/ppt/slides/slide1.xml" Id="Rada377a903eb46bd" /><Relationship Type="http://schemas.openxmlformats.org/officeDocument/2006/relationships/slide" Target="/ppt/slides/slide2.xml" Id="R07f1895f819246a5" /><Relationship Type="http://schemas.openxmlformats.org/officeDocument/2006/relationships/slide" Target="/ppt/slides/slide3.xml" Id="Rf92631856fee44d4" /><Relationship Type="http://schemas.openxmlformats.org/officeDocument/2006/relationships/slide" Target="/ppt/slides/slide4.xml" Id="R5158b1b856254963" /><Relationship Type="http://schemas.openxmlformats.org/officeDocument/2006/relationships/slide" Target="/ppt/slides/slide5.xml" Id="R0e84e486f7544567" /><Relationship Type="http://schemas.openxmlformats.org/officeDocument/2006/relationships/slide" Target="/ppt/slides/slide6.xml" Id="Reee90834c9274bd3" /><Relationship Type="http://schemas.openxmlformats.org/officeDocument/2006/relationships/slide" Target="/ppt/slides/slide7.xml" Id="R2d0287a425e6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6dc838b01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fdee28427435d" /><Relationship Type="http://schemas.openxmlformats.org/officeDocument/2006/relationships/theme" Target="/ppt/slideMasters/theme/theme1.xml" Id="Rb374b6a929cc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fdee28427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c769a515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fa3e2497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058ffc3b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1be58c521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4f6b54f71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587605a4145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965c8e102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58 304 056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58 377 779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Løvhaugen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