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4806d173c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031ee812f4a7f"/>
  </p:sldMasterIdLst>
  <p:sldIdLst>
    <p:sldId xmlns:r="http://schemas.openxmlformats.org/officeDocument/2006/relationships" id="256" r:id="R1ab0f3d56a294295"/>
    <p:sldId xmlns:r="http://schemas.openxmlformats.org/officeDocument/2006/relationships" id="257" r:id="R84bb766ad8654f2a"/>
    <p:sldId xmlns:r="http://schemas.openxmlformats.org/officeDocument/2006/relationships" id="258" r:id="R1f84f78b7b184008"/>
    <p:sldId xmlns:r="http://schemas.openxmlformats.org/officeDocument/2006/relationships" id="259" r:id="R5cb63f41abe34002"/>
    <p:sldId xmlns:r="http://schemas.openxmlformats.org/officeDocument/2006/relationships" id="260" r:id="R9ba138a914564d7a"/>
    <p:sldId xmlns:r="http://schemas.openxmlformats.org/officeDocument/2006/relationships" id="261" r:id="R9cab7492647b42d6"/>
    <p:sldId xmlns:r="http://schemas.openxmlformats.org/officeDocument/2006/relationships" id="262" r:id="Raf5d855b8ab7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031ee812f4a7f" /><Relationship Type="http://schemas.openxmlformats.org/officeDocument/2006/relationships/slide" Target="/ppt/slides/slide1.xml" Id="R1ab0f3d56a294295" /><Relationship Type="http://schemas.openxmlformats.org/officeDocument/2006/relationships/slide" Target="/ppt/slides/slide2.xml" Id="R84bb766ad8654f2a" /><Relationship Type="http://schemas.openxmlformats.org/officeDocument/2006/relationships/slide" Target="/ppt/slides/slide3.xml" Id="R1f84f78b7b184008" /><Relationship Type="http://schemas.openxmlformats.org/officeDocument/2006/relationships/slide" Target="/ppt/slides/slide4.xml" Id="R5cb63f41abe34002" /><Relationship Type="http://schemas.openxmlformats.org/officeDocument/2006/relationships/slide" Target="/ppt/slides/slide5.xml" Id="R9ba138a914564d7a" /><Relationship Type="http://schemas.openxmlformats.org/officeDocument/2006/relationships/slide" Target="/ppt/slides/slide6.xml" Id="R9cab7492647b42d6" /><Relationship Type="http://schemas.openxmlformats.org/officeDocument/2006/relationships/slide" Target="/ppt/slides/slide7.xml" Id="Raf5d855b8ab7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872a8cbe5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045d3f0544b2" /><Relationship Type="http://schemas.openxmlformats.org/officeDocument/2006/relationships/theme" Target="/ppt/slideMasters/theme/theme1.xml" Id="R7cb506a9cf3b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d045d3f05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b66a6df61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04f64607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14211b44b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f5a32d2b9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2345c0df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bff9e4c7b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60aeb1437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2 357 729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911 926 709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