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ba0317ee404b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c6bc1445284c21"/>
  </p:sldMasterIdLst>
  <p:sldIdLst>
    <p:sldId xmlns:r="http://schemas.openxmlformats.org/officeDocument/2006/relationships" id="256" r:id="Rb14c25d4f2c44a73"/>
    <p:sldId xmlns:r="http://schemas.openxmlformats.org/officeDocument/2006/relationships" id="257" r:id="Rfa351a85c52d44d5"/>
    <p:sldId xmlns:r="http://schemas.openxmlformats.org/officeDocument/2006/relationships" id="258" r:id="R29c1fdf737894755"/>
    <p:sldId xmlns:r="http://schemas.openxmlformats.org/officeDocument/2006/relationships" id="259" r:id="Rd96bb3c39c89433a"/>
    <p:sldId xmlns:r="http://schemas.openxmlformats.org/officeDocument/2006/relationships" id="260" r:id="R892677d7b5d34c35"/>
    <p:sldId xmlns:r="http://schemas.openxmlformats.org/officeDocument/2006/relationships" id="261" r:id="R541b8b5d4e624ac3"/>
    <p:sldId xmlns:r="http://schemas.openxmlformats.org/officeDocument/2006/relationships" id="262" r:id="R620d5c309dc149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c6bc1445284c21" /><Relationship Type="http://schemas.openxmlformats.org/officeDocument/2006/relationships/slide" Target="/ppt/slides/slide1.xml" Id="Rb14c25d4f2c44a73" /><Relationship Type="http://schemas.openxmlformats.org/officeDocument/2006/relationships/slide" Target="/ppt/slides/slide2.xml" Id="Rfa351a85c52d44d5" /><Relationship Type="http://schemas.openxmlformats.org/officeDocument/2006/relationships/slide" Target="/ppt/slides/slide3.xml" Id="R29c1fdf737894755" /><Relationship Type="http://schemas.openxmlformats.org/officeDocument/2006/relationships/slide" Target="/ppt/slides/slide4.xml" Id="Rd96bb3c39c89433a" /><Relationship Type="http://schemas.openxmlformats.org/officeDocument/2006/relationships/slide" Target="/ppt/slides/slide5.xml" Id="R892677d7b5d34c35" /><Relationship Type="http://schemas.openxmlformats.org/officeDocument/2006/relationships/slide" Target="/ppt/slides/slide6.xml" Id="R541b8b5d4e624ac3" /><Relationship Type="http://schemas.openxmlformats.org/officeDocument/2006/relationships/slide" Target="/ppt/slides/slide7.xml" Id="R620d5c309dc149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9e3534d53346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3fcb896724a18" /><Relationship Type="http://schemas.openxmlformats.org/officeDocument/2006/relationships/theme" Target="/ppt/slideMasters/theme/theme1.xml" Id="R0fec6ef104e54d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03fcb896724a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b1a97c63f44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8d0915d1d46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c85f5d8174f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7c7887ec945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d88faa4964c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09a7ed02f4e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456b1d4c54d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MOLAND TOTAL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MOLAND TOTAL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MOLAND TOTAL AS ble etablert [år] og holder til i Finnsnes.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MOLAND TOTAL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MOLAND TOTAL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MOLAND TOTAL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33 735 306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3 782 215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2 888 320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21 371 781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36 100 348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MOLAND TOTAL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R.B.I. AS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FROSTAMO INVEST AS  –  45,0 %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MOLAND TOTAL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Botnhågveien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9308 Finnsnes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911 908 921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MOLAND TOTAL AS</a:t>
            </a:r>
          </a:p>
        </p:txBody>
      </p:sp>
    </p:spTree>
  </p:cSld>
  <p:clrMapOvr>
    <a:masterClrMapping xmlns:a="http://schemas.openxmlformats.org/drawingml/2006/main"/>
  </p:clrMapOvr>
</p:sld>
</file>