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605031248a4c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b8929855ed4a49"/>
  </p:sldMasterIdLst>
  <p:sldIdLst>
    <p:sldId xmlns:r="http://schemas.openxmlformats.org/officeDocument/2006/relationships" id="256" r:id="Re42a67eb2b8048b0"/>
    <p:sldId xmlns:r="http://schemas.openxmlformats.org/officeDocument/2006/relationships" id="257" r:id="R0cb3690940d04dc2"/>
    <p:sldId xmlns:r="http://schemas.openxmlformats.org/officeDocument/2006/relationships" id="258" r:id="R7e015c956a194929"/>
    <p:sldId xmlns:r="http://schemas.openxmlformats.org/officeDocument/2006/relationships" id="259" r:id="Rd2c1df6b63214c0f"/>
    <p:sldId xmlns:r="http://schemas.openxmlformats.org/officeDocument/2006/relationships" id="260" r:id="R78d8f902c6494807"/>
    <p:sldId xmlns:r="http://schemas.openxmlformats.org/officeDocument/2006/relationships" id="261" r:id="Rb04b31d0dcb54905"/>
    <p:sldId xmlns:r="http://schemas.openxmlformats.org/officeDocument/2006/relationships" id="262" r:id="Rd6b40082eebd42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8929855ed4a49" /><Relationship Type="http://schemas.openxmlformats.org/officeDocument/2006/relationships/slide" Target="/ppt/slides/slide1.xml" Id="Re42a67eb2b8048b0" /><Relationship Type="http://schemas.openxmlformats.org/officeDocument/2006/relationships/slide" Target="/ppt/slides/slide2.xml" Id="R0cb3690940d04dc2" /><Relationship Type="http://schemas.openxmlformats.org/officeDocument/2006/relationships/slide" Target="/ppt/slides/slide3.xml" Id="R7e015c956a194929" /><Relationship Type="http://schemas.openxmlformats.org/officeDocument/2006/relationships/slide" Target="/ppt/slides/slide4.xml" Id="Rd2c1df6b63214c0f" /><Relationship Type="http://schemas.openxmlformats.org/officeDocument/2006/relationships/slide" Target="/ppt/slides/slide5.xml" Id="R78d8f902c6494807" /><Relationship Type="http://schemas.openxmlformats.org/officeDocument/2006/relationships/slide" Target="/ppt/slides/slide6.xml" Id="Rb04b31d0dcb54905" /><Relationship Type="http://schemas.openxmlformats.org/officeDocument/2006/relationships/slide" Target="/ppt/slides/slide7.xml" Id="Rd6b40082eebd42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48dd28e1b4a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f072ee13341cb" /><Relationship Type="http://schemas.openxmlformats.org/officeDocument/2006/relationships/theme" Target="/ppt/slideMasters/theme/theme1.xml" Id="Ra3c791aa954246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df072ee13341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115d3d80d48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8e3d5d0fd42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2cb9ff6c941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2a2f2be4548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830597fcc4c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f7a9c57364f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42b6262bf44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DEGERSTRØMS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DEGERSTRØMS REVISJON AS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10 256 574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2 014 687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1 460 200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6 245 929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BØRGE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MONA MJØSUND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ØRJAN MJØSUND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Wessels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911 879 999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