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b14be29f944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3aa42ff29454b"/>
  </p:sldMasterIdLst>
  <p:sldIdLst>
    <p:sldId xmlns:r="http://schemas.openxmlformats.org/officeDocument/2006/relationships" id="256" r:id="R3f3ea2bd68c94d9e"/>
    <p:sldId xmlns:r="http://schemas.openxmlformats.org/officeDocument/2006/relationships" id="257" r:id="R50e3926a6fd74990"/>
    <p:sldId xmlns:r="http://schemas.openxmlformats.org/officeDocument/2006/relationships" id="258" r:id="R56f866670b8843ca"/>
    <p:sldId xmlns:r="http://schemas.openxmlformats.org/officeDocument/2006/relationships" id="259" r:id="Rf2bbc1b86fca4abf"/>
    <p:sldId xmlns:r="http://schemas.openxmlformats.org/officeDocument/2006/relationships" id="260" r:id="R3c925a1f9fec43f1"/>
    <p:sldId xmlns:r="http://schemas.openxmlformats.org/officeDocument/2006/relationships" id="261" r:id="R76cadeebc731434c"/>
    <p:sldId xmlns:r="http://schemas.openxmlformats.org/officeDocument/2006/relationships" id="262" r:id="R45ddbf5bbc3f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3aa42ff29454b" /><Relationship Type="http://schemas.openxmlformats.org/officeDocument/2006/relationships/slide" Target="/ppt/slides/slide1.xml" Id="R3f3ea2bd68c94d9e" /><Relationship Type="http://schemas.openxmlformats.org/officeDocument/2006/relationships/slide" Target="/ppt/slides/slide2.xml" Id="R50e3926a6fd74990" /><Relationship Type="http://schemas.openxmlformats.org/officeDocument/2006/relationships/slide" Target="/ppt/slides/slide3.xml" Id="R56f866670b8843ca" /><Relationship Type="http://schemas.openxmlformats.org/officeDocument/2006/relationships/slide" Target="/ppt/slides/slide4.xml" Id="Rf2bbc1b86fca4abf" /><Relationship Type="http://schemas.openxmlformats.org/officeDocument/2006/relationships/slide" Target="/ppt/slides/slide5.xml" Id="R3c925a1f9fec43f1" /><Relationship Type="http://schemas.openxmlformats.org/officeDocument/2006/relationships/slide" Target="/ppt/slides/slide6.xml" Id="R76cadeebc731434c" /><Relationship Type="http://schemas.openxmlformats.org/officeDocument/2006/relationships/slide" Target="/ppt/slides/slide7.xml" Id="R45ddbf5bbc3f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a5307d98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4f4da017f4827" /><Relationship Type="http://schemas.openxmlformats.org/officeDocument/2006/relationships/theme" Target="/ppt/slideMasters/theme/theme1.xml" Id="Rd53438d55cdf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64f4da017f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0ddcf609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83f5059e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5d0c24b434e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21b74792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87b62d7eb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9e2fc503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ab67b375b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31 155 742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2 897 090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3 890 178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41 278 598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134 555 322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FRYDENBYGG A/S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www.classicnorway.no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DRIFT AS</a:t>
            </a:r>
          </a:p>
        </p:txBody>
      </p:sp>
    </p:spTree>
  </p:cSld>
  <p:clrMapOvr>
    <a:masterClrMapping xmlns:a="http://schemas.openxmlformats.org/drawingml/2006/main"/>
  </p:clrMapOvr>
</p:sld>
</file>