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972194466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cb1d3a8354b91"/>
  </p:sldMasterIdLst>
  <p:sldIdLst>
    <p:sldId xmlns:r="http://schemas.openxmlformats.org/officeDocument/2006/relationships" id="256" r:id="R7462df709c5e45a9"/>
    <p:sldId xmlns:r="http://schemas.openxmlformats.org/officeDocument/2006/relationships" id="257" r:id="Ra61bc5725e4440b8"/>
    <p:sldId xmlns:r="http://schemas.openxmlformats.org/officeDocument/2006/relationships" id="258" r:id="Rce1f455ec5d142dd"/>
    <p:sldId xmlns:r="http://schemas.openxmlformats.org/officeDocument/2006/relationships" id="259" r:id="R8af808024abb4600"/>
    <p:sldId xmlns:r="http://schemas.openxmlformats.org/officeDocument/2006/relationships" id="260" r:id="R0ab503f17222463b"/>
    <p:sldId xmlns:r="http://schemas.openxmlformats.org/officeDocument/2006/relationships" id="261" r:id="Rea39ea9cacbe40fb"/>
    <p:sldId xmlns:r="http://schemas.openxmlformats.org/officeDocument/2006/relationships" id="262" r:id="Rb98af1a26539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cb1d3a8354b91" /><Relationship Type="http://schemas.openxmlformats.org/officeDocument/2006/relationships/slide" Target="/ppt/slides/slide1.xml" Id="R7462df709c5e45a9" /><Relationship Type="http://schemas.openxmlformats.org/officeDocument/2006/relationships/slide" Target="/ppt/slides/slide2.xml" Id="Ra61bc5725e4440b8" /><Relationship Type="http://schemas.openxmlformats.org/officeDocument/2006/relationships/slide" Target="/ppt/slides/slide3.xml" Id="Rce1f455ec5d142dd" /><Relationship Type="http://schemas.openxmlformats.org/officeDocument/2006/relationships/slide" Target="/ppt/slides/slide4.xml" Id="R8af808024abb4600" /><Relationship Type="http://schemas.openxmlformats.org/officeDocument/2006/relationships/slide" Target="/ppt/slides/slide5.xml" Id="R0ab503f17222463b" /><Relationship Type="http://schemas.openxmlformats.org/officeDocument/2006/relationships/slide" Target="/ppt/slides/slide6.xml" Id="Rea39ea9cacbe40fb" /><Relationship Type="http://schemas.openxmlformats.org/officeDocument/2006/relationships/slide" Target="/ppt/slides/slide7.xml" Id="Rb98af1a26539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435e1d9b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7793a935434a" /><Relationship Type="http://schemas.openxmlformats.org/officeDocument/2006/relationships/theme" Target="/ppt/slideMasters/theme/theme1.xml" Id="R6cce053239a4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c7793a935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ecc6e2f6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7ff4d442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1fdf515fc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80690348e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ad265bdd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8d353744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4216dad5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