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f8c0f8401546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a22829c93548f8"/>
  </p:sldMasterIdLst>
  <p:sldIdLst>
    <p:sldId xmlns:r="http://schemas.openxmlformats.org/officeDocument/2006/relationships" id="256" r:id="R6536cb63abb84e1b"/>
    <p:sldId xmlns:r="http://schemas.openxmlformats.org/officeDocument/2006/relationships" id="257" r:id="Rf77dff00beff47a5"/>
    <p:sldId xmlns:r="http://schemas.openxmlformats.org/officeDocument/2006/relationships" id="258" r:id="Re8c8fbae329d4903"/>
    <p:sldId xmlns:r="http://schemas.openxmlformats.org/officeDocument/2006/relationships" id="259" r:id="Rb79e5cee7ae245fe"/>
    <p:sldId xmlns:r="http://schemas.openxmlformats.org/officeDocument/2006/relationships" id="260" r:id="Rce904ae00d644da5"/>
    <p:sldId xmlns:r="http://schemas.openxmlformats.org/officeDocument/2006/relationships" id="261" r:id="Rca5fb587469a41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22829c93548f8" /><Relationship Type="http://schemas.openxmlformats.org/officeDocument/2006/relationships/slide" Target="/ppt/slides/slide1.xml" Id="R6536cb63abb84e1b" /><Relationship Type="http://schemas.openxmlformats.org/officeDocument/2006/relationships/slide" Target="/ppt/slides/slide2.xml" Id="Rf77dff00beff47a5" /><Relationship Type="http://schemas.openxmlformats.org/officeDocument/2006/relationships/slide" Target="/ppt/slides/slide3.xml" Id="Re8c8fbae329d4903" /><Relationship Type="http://schemas.openxmlformats.org/officeDocument/2006/relationships/slide" Target="/ppt/slides/slide4.xml" Id="Rb79e5cee7ae245fe" /><Relationship Type="http://schemas.openxmlformats.org/officeDocument/2006/relationships/slide" Target="/ppt/slides/slide5.xml" Id="Rce904ae00d644da5" /><Relationship Type="http://schemas.openxmlformats.org/officeDocument/2006/relationships/slide" Target="/ppt/slides/slide6.xml" Id="Rca5fb587469a41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96d02bd3748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d23d29f3a48c8" /><Relationship Type="http://schemas.openxmlformats.org/officeDocument/2006/relationships/theme" Target="/ppt/slideMasters/theme/theme1.xml" Id="Rb220602a92f14d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4d23d29f3a48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89177db8e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e2bae0a40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461766046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c35d3519b41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3bcc879ce4a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6c404b3e148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911 802 953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