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fd737bc0342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19dcb130d847a3"/>
  </p:sldMasterIdLst>
  <p:sldIdLst>
    <p:sldId xmlns:r="http://schemas.openxmlformats.org/officeDocument/2006/relationships" id="256" r:id="Ra36391010b214472"/>
    <p:sldId xmlns:r="http://schemas.openxmlformats.org/officeDocument/2006/relationships" id="257" r:id="R1c59dce1d4084af8"/>
    <p:sldId xmlns:r="http://schemas.openxmlformats.org/officeDocument/2006/relationships" id="258" r:id="R3508140be40449d9"/>
    <p:sldId xmlns:r="http://schemas.openxmlformats.org/officeDocument/2006/relationships" id="259" r:id="R494e13ab9fcf4059"/>
    <p:sldId xmlns:r="http://schemas.openxmlformats.org/officeDocument/2006/relationships" id="260" r:id="R4d4b77dde6c54b46"/>
    <p:sldId xmlns:r="http://schemas.openxmlformats.org/officeDocument/2006/relationships" id="261" r:id="Reb53d83c7893451f"/>
    <p:sldId xmlns:r="http://schemas.openxmlformats.org/officeDocument/2006/relationships" id="262" r:id="R50aed4bf815a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9dcb130d847a3" /><Relationship Type="http://schemas.openxmlformats.org/officeDocument/2006/relationships/slide" Target="/ppt/slides/slide1.xml" Id="Ra36391010b214472" /><Relationship Type="http://schemas.openxmlformats.org/officeDocument/2006/relationships/slide" Target="/ppt/slides/slide2.xml" Id="R1c59dce1d4084af8" /><Relationship Type="http://schemas.openxmlformats.org/officeDocument/2006/relationships/slide" Target="/ppt/slides/slide3.xml" Id="R3508140be40449d9" /><Relationship Type="http://schemas.openxmlformats.org/officeDocument/2006/relationships/slide" Target="/ppt/slides/slide4.xml" Id="R494e13ab9fcf4059" /><Relationship Type="http://schemas.openxmlformats.org/officeDocument/2006/relationships/slide" Target="/ppt/slides/slide5.xml" Id="R4d4b77dde6c54b46" /><Relationship Type="http://schemas.openxmlformats.org/officeDocument/2006/relationships/slide" Target="/ppt/slides/slide6.xml" Id="Reb53d83c7893451f" /><Relationship Type="http://schemas.openxmlformats.org/officeDocument/2006/relationships/slide" Target="/ppt/slides/slide7.xml" Id="R50aed4bf815a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db46548fe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88d2cfab423a" /><Relationship Type="http://schemas.openxmlformats.org/officeDocument/2006/relationships/theme" Target="/ppt/slideMasters/theme/theme1.xml" Id="Rc073ca4c0e21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688d2cfab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88c150c02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41b1c525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4e6bd66e9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5e6ac165c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ae5c4314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38493080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3779f417e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