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eb3b6ff7e543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5e2c44437496e"/>
  </p:sldMasterIdLst>
  <p:sldIdLst>
    <p:sldId xmlns:r="http://schemas.openxmlformats.org/officeDocument/2006/relationships" id="256" r:id="R59e77dae89a4494f"/>
    <p:sldId xmlns:r="http://schemas.openxmlformats.org/officeDocument/2006/relationships" id="257" r:id="R66f1e2a1aea54096"/>
    <p:sldId xmlns:r="http://schemas.openxmlformats.org/officeDocument/2006/relationships" id="258" r:id="R1fd92aef2e694d27"/>
    <p:sldId xmlns:r="http://schemas.openxmlformats.org/officeDocument/2006/relationships" id="259" r:id="R12dc2ea959574cea"/>
    <p:sldId xmlns:r="http://schemas.openxmlformats.org/officeDocument/2006/relationships" id="260" r:id="R2a6dcc8db4f54219"/>
    <p:sldId xmlns:r="http://schemas.openxmlformats.org/officeDocument/2006/relationships" id="261" r:id="R321d1d4bad1a471a"/>
    <p:sldId xmlns:r="http://schemas.openxmlformats.org/officeDocument/2006/relationships" id="262" r:id="R2c694bfd978e4e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5e2c44437496e" /><Relationship Type="http://schemas.openxmlformats.org/officeDocument/2006/relationships/slide" Target="/ppt/slides/slide1.xml" Id="R59e77dae89a4494f" /><Relationship Type="http://schemas.openxmlformats.org/officeDocument/2006/relationships/slide" Target="/ppt/slides/slide2.xml" Id="R66f1e2a1aea54096" /><Relationship Type="http://schemas.openxmlformats.org/officeDocument/2006/relationships/slide" Target="/ppt/slides/slide3.xml" Id="R1fd92aef2e694d27" /><Relationship Type="http://schemas.openxmlformats.org/officeDocument/2006/relationships/slide" Target="/ppt/slides/slide4.xml" Id="R12dc2ea959574cea" /><Relationship Type="http://schemas.openxmlformats.org/officeDocument/2006/relationships/slide" Target="/ppt/slides/slide5.xml" Id="R2a6dcc8db4f54219" /><Relationship Type="http://schemas.openxmlformats.org/officeDocument/2006/relationships/slide" Target="/ppt/slides/slide6.xml" Id="R321d1d4bad1a471a" /><Relationship Type="http://schemas.openxmlformats.org/officeDocument/2006/relationships/slide" Target="/ppt/slides/slide7.xml" Id="R2c694bfd978e4e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edf9d53d8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a7ef6c59747b5" /><Relationship Type="http://schemas.openxmlformats.org/officeDocument/2006/relationships/theme" Target="/ppt/slideMasters/theme/theme1.xml" Id="R38d0dcc77449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2a7ef6c59747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cf42aa926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1e389545c41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580b80f04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9d102690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605019bf14d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1bc75d8045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a417cac1342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