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75f88387b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5b75cfcad46e2"/>
  </p:sldMasterIdLst>
  <p:sldIdLst>
    <p:sldId xmlns:r="http://schemas.openxmlformats.org/officeDocument/2006/relationships" id="256" r:id="R9db44028cefb4686"/>
    <p:sldId xmlns:r="http://schemas.openxmlformats.org/officeDocument/2006/relationships" id="257" r:id="R3ae6b7f9e0f345a0"/>
    <p:sldId xmlns:r="http://schemas.openxmlformats.org/officeDocument/2006/relationships" id="258" r:id="R24bdbcae250541d3"/>
    <p:sldId xmlns:r="http://schemas.openxmlformats.org/officeDocument/2006/relationships" id="259" r:id="R037dcd27102b4655"/>
    <p:sldId xmlns:r="http://schemas.openxmlformats.org/officeDocument/2006/relationships" id="260" r:id="Rce7afd6a1ab24f62"/>
    <p:sldId xmlns:r="http://schemas.openxmlformats.org/officeDocument/2006/relationships" id="261" r:id="Ree27ffa66d1940a3"/>
    <p:sldId xmlns:r="http://schemas.openxmlformats.org/officeDocument/2006/relationships" id="262" r:id="R9829dab1b08d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5b75cfcad46e2" /><Relationship Type="http://schemas.openxmlformats.org/officeDocument/2006/relationships/slide" Target="/ppt/slides/slide1.xml" Id="R9db44028cefb4686" /><Relationship Type="http://schemas.openxmlformats.org/officeDocument/2006/relationships/slide" Target="/ppt/slides/slide2.xml" Id="R3ae6b7f9e0f345a0" /><Relationship Type="http://schemas.openxmlformats.org/officeDocument/2006/relationships/slide" Target="/ppt/slides/slide3.xml" Id="R24bdbcae250541d3" /><Relationship Type="http://schemas.openxmlformats.org/officeDocument/2006/relationships/slide" Target="/ppt/slides/slide4.xml" Id="R037dcd27102b4655" /><Relationship Type="http://schemas.openxmlformats.org/officeDocument/2006/relationships/slide" Target="/ppt/slides/slide5.xml" Id="Rce7afd6a1ab24f62" /><Relationship Type="http://schemas.openxmlformats.org/officeDocument/2006/relationships/slide" Target="/ppt/slides/slide6.xml" Id="Ree27ffa66d1940a3" /><Relationship Type="http://schemas.openxmlformats.org/officeDocument/2006/relationships/slide" Target="/ppt/slides/slide7.xml" Id="R9829dab1b08d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939aca99f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bc4ce0db4bdf" /><Relationship Type="http://schemas.openxmlformats.org/officeDocument/2006/relationships/theme" Target="/ppt/slideMasters/theme/theme1.xml" Id="R91dcca6707df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bbc4ce0db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06d64b08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42c8506a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2c127679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d1224cc9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d0c56b84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142afb25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101495c7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