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7b9d25647341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741d95ee9944ed"/>
  </p:sldMasterIdLst>
  <p:sldIdLst>
    <p:sldId xmlns:r="http://schemas.openxmlformats.org/officeDocument/2006/relationships" id="256" r:id="Ree5a535f40f640e0"/>
    <p:sldId xmlns:r="http://schemas.openxmlformats.org/officeDocument/2006/relationships" id="257" r:id="R3b572e6e741e44e0"/>
    <p:sldId xmlns:r="http://schemas.openxmlformats.org/officeDocument/2006/relationships" id="258" r:id="R403bfcb43eed492d"/>
    <p:sldId xmlns:r="http://schemas.openxmlformats.org/officeDocument/2006/relationships" id="259" r:id="R492659b3b53d4235"/>
    <p:sldId xmlns:r="http://schemas.openxmlformats.org/officeDocument/2006/relationships" id="260" r:id="Rdaa43c90ee714b1a"/>
    <p:sldId xmlns:r="http://schemas.openxmlformats.org/officeDocument/2006/relationships" id="261" r:id="Rcf685467e79a4d05"/>
    <p:sldId xmlns:r="http://schemas.openxmlformats.org/officeDocument/2006/relationships" id="262" r:id="R498c2580752c4a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741d95ee9944ed" /><Relationship Type="http://schemas.openxmlformats.org/officeDocument/2006/relationships/slide" Target="/ppt/slides/slide1.xml" Id="Ree5a535f40f640e0" /><Relationship Type="http://schemas.openxmlformats.org/officeDocument/2006/relationships/slide" Target="/ppt/slides/slide2.xml" Id="R3b572e6e741e44e0" /><Relationship Type="http://schemas.openxmlformats.org/officeDocument/2006/relationships/slide" Target="/ppt/slides/slide3.xml" Id="R403bfcb43eed492d" /><Relationship Type="http://schemas.openxmlformats.org/officeDocument/2006/relationships/slide" Target="/ppt/slides/slide4.xml" Id="R492659b3b53d4235" /><Relationship Type="http://schemas.openxmlformats.org/officeDocument/2006/relationships/slide" Target="/ppt/slides/slide5.xml" Id="Rdaa43c90ee714b1a" /><Relationship Type="http://schemas.openxmlformats.org/officeDocument/2006/relationships/slide" Target="/ppt/slides/slide6.xml" Id="Rcf685467e79a4d05" /><Relationship Type="http://schemas.openxmlformats.org/officeDocument/2006/relationships/slide" Target="/ppt/slides/slide7.xml" Id="R498c2580752c4a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45c1364f8846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72923c4cb4db3" /><Relationship Type="http://schemas.openxmlformats.org/officeDocument/2006/relationships/theme" Target="/ppt/slideMasters/theme/theme1.xml" Id="Rb404210cc8494a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672923c4cb4d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a7196979b48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96d9c82f94f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efe5240214e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a40d685e645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bc2bb20164c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7b78646ed40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3901f39be48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KFS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KFS INVEST AS ble etablert [år] og holder til i Dale I Sunnfjord.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−1 033 407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−297 866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2 552 312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2 889 493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 FRODE SOLHEIM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6963 Dale I Sunnfjord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911 761 645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KFS INVEST AS</a:t>
            </a:r>
          </a:p>
        </p:txBody>
      </p:sp>
    </p:spTree>
  </p:cSld>
  <p:clrMapOvr>
    <a:masterClrMapping xmlns:a="http://schemas.openxmlformats.org/drawingml/2006/main"/>
  </p:clrMapOvr>
</p:sld>
</file>