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893b0e6e746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6eb9b1a09a40ab"/>
  </p:sldMasterIdLst>
  <p:sldIdLst>
    <p:sldId xmlns:r="http://schemas.openxmlformats.org/officeDocument/2006/relationships" id="256" r:id="R739ef8c1d3034e85"/>
    <p:sldId xmlns:r="http://schemas.openxmlformats.org/officeDocument/2006/relationships" id="257" r:id="Rf6f7fa54e25a4ddc"/>
    <p:sldId xmlns:r="http://schemas.openxmlformats.org/officeDocument/2006/relationships" id="258" r:id="Rf3f8dd194119423b"/>
    <p:sldId xmlns:r="http://schemas.openxmlformats.org/officeDocument/2006/relationships" id="259" r:id="R929ab11427bb4604"/>
    <p:sldId xmlns:r="http://schemas.openxmlformats.org/officeDocument/2006/relationships" id="260" r:id="Rd9e8768cb2d34b5c"/>
    <p:sldId xmlns:r="http://schemas.openxmlformats.org/officeDocument/2006/relationships" id="261" r:id="R1d6529794c5841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eb9b1a09a40ab" /><Relationship Type="http://schemas.openxmlformats.org/officeDocument/2006/relationships/slide" Target="/ppt/slides/slide1.xml" Id="R739ef8c1d3034e85" /><Relationship Type="http://schemas.openxmlformats.org/officeDocument/2006/relationships/slide" Target="/ppt/slides/slide2.xml" Id="Rf6f7fa54e25a4ddc" /><Relationship Type="http://schemas.openxmlformats.org/officeDocument/2006/relationships/slide" Target="/ppt/slides/slide3.xml" Id="Rf3f8dd194119423b" /><Relationship Type="http://schemas.openxmlformats.org/officeDocument/2006/relationships/slide" Target="/ppt/slides/slide4.xml" Id="R929ab11427bb4604" /><Relationship Type="http://schemas.openxmlformats.org/officeDocument/2006/relationships/slide" Target="/ppt/slides/slide5.xml" Id="Rd9e8768cb2d34b5c" /><Relationship Type="http://schemas.openxmlformats.org/officeDocument/2006/relationships/slide" Target="/ppt/slides/slide6.xml" Id="R1d6529794c5841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9dd2ae71d41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035f6992f42cc" /><Relationship Type="http://schemas.openxmlformats.org/officeDocument/2006/relationships/theme" Target="/ppt/slideMasters/theme/theme1.xml" Id="R42ba3e24dbb44a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c035f6992f42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d5cadc1c942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24d3856a0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a0cb203764d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6f01fdd5748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480a4facf48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e2b03968047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DIGERLAND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Ståle Jakob Fagerland, Bromstadekra 13D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staalejakob@hotmail.com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911 703 165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DIGERLAND AS</a:t>
            </a:r>
          </a:p>
        </p:txBody>
      </p:sp>
    </p:spTree>
  </p:cSld>
  <p:clrMapOvr>
    <a:masterClrMapping xmlns:a="http://schemas.openxmlformats.org/drawingml/2006/main"/>
  </p:clrMapOvr>
</p:sld>
</file>