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105fd866134f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c8ffb9ef44d28"/>
  </p:sldMasterIdLst>
  <p:sldIdLst>
    <p:sldId xmlns:r="http://schemas.openxmlformats.org/officeDocument/2006/relationships" id="256" r:id="R46303b4c4e3f4955"/>
    <p:sldId xmlns:r="http://schemas.openxmlformats.org/officeDocument/2006/relationships" id="257" r:id="Rbb2d4e5f2a2340cd"/>
    <p:sldId xmlns:r="http://schemas.openxmlformats.org/officeDocument/2006/relationships" id="258" r:id="R7043dd0ed5134cc1"/>
    <p:sldId xmlns:r="http://schemas.openxmlformats.org/officeDocument/2006/relationships" id="259" r:id="R8d87601d3e7b4871"/>
    <p:sldId xmlns:r="http://schemas.openxmlformats.org/officeDocument/2006/relationships" id="260" r:id="R1c5f1c5507d24232"/>
    <p:sldId xmlns:r="http://schemas.openxmlformats.org/officeDocument/2006/relationships" id="261" r:id="Rec793d3c6b5a4f0d"/>
    <p:sldId xmlns:r="http://schemas.openxmlformats.org/officeDocument/2006/relationships" id="262" r:id="R00faac9140524ec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c8ffb9ef44d28" /><Relationship Type="http://schemas.openxmlformats.org/officeDocument/2006/relationships/slide" Target="/ppt/slides/slide1.xml" Id="R46303b4c4e3f4955" /><Relationship Type="http://schemas.openxmlformats.org/officeDocument/2006/relationships/slide" Target="/ppt/slides/slide2.xml" Id="Rbb2d4e5f2a2340cd" /><Relationship Type="http://schemas.openxmlformats.org/officeDocument/2006/relationships/slide" Target="/ppt/slides/slide3.xml" Id="R7043dd0ed5134cc1" /><Relationship Type="http://schemas.openxmlformats.org/officeDocument/2006/relationships/slide" Target="/ppt/slides/slide4.xml" Id="R8d87601d3e7b4871" /><Relationship Type="http://schemas.openxmlformats.org/officeDocument/2006/relationships/slide" Target="/ppt/slides/slide5.xml" Id="R1c5f1c5507d24232" /><Relationship Type="http://schemas.openxmlformats.org/officeDocument/2006/relationships/slide" Target="/ppt/slides/slide6.xml" Id="Rec793d3c6b5a4f0d" /><Relationship Type="http://schemas.openxmlformats.org/officeDocument/2006/relationships/slide" Target="/ppt/slides/slide7.xml" Id="R00faac9140524ec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3e041fc0746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de2033db4847de" /><Relationship Type="http://schemas.openxmlformats.org/officeDocument/2006/relationships/theme" Target="/ppt/slideMasters/theme/theme1.xml" Id="Rb514a3f32e3242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de2033db4847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8735bb5d0649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3866fa5b8e42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32030ff174d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3ad5e43714d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6ddafdce447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e33b1b2244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fafec86c9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TITT INN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TITT INN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−1 068 520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27 786 865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28 041 502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HELENE NORUM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YTTERVIK KJELL ARVID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Idrettsveien 38B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1400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911 640 708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TITT INN HOLDING AS</a:t>
            </a:r>
          </a:p>
        </p:txBody>
      </p:sp>
    </p:spTree>
  </p:cSld>
  <p:clrMapOvr>
    <a:masterClrMapping xmlns:a="http://schemas.openxmlformats.org/drawingml/2006/main"/>
  </p:clrMapOvr>
</p:sld>
</file>