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85ba86ce9e4d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5075c6a45a4b3c"/>
  </p:sldMasterIdLst>
  <p:sldIdLst>
    <p:sldId xmlns:r="http://schemas.openxmlformats.org/officeDocument/2006/relationships" id="256" r:id="R2b002f1457084804"/>
    <p:sldId xmlns:r="http://schemas.openxmlformats.org/officeDocument/2006/relationships" id="257" r:id="Rf466f18531cc4e33"/>
    <p:sldId xmlns:r="http://schemas.openxmlformats.org/officeDocument/2006/relationships" id="258" r:id="R900d823bbc074612"/>
    <p:sldId xmlns:r="http://schemas.openxmlformats.org/officeDocument/2006/relationships" id="259" r:id="R60584985b9e64cb3"/>
    <p:sldId xmlns:r="http://schemas.openxmlformats.org/officeDocument/2006/relationships" id="260" r:id="R060e291402174733"/>
    <p:sldId xmlns:r="http://schemas.openxmlformats.org/officeDocument/2006/relationships" id="261" r:id="Rcb42e6a692a14a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075c6a45a4b3c" /><Relationship Type="http://schemas.openxmlformats.org/officeDocument/2006/relationships/slide" Target="/ppt/slides/slide1.xml" Id="R2b002f1457084804" /><Relationship Type="http://schemas.openxmlformats.org/officeDocument/2006/relationships/slide" Target="/ppt/slides/slide2.xml" Id="Rf466f18531cc4e33" /><Relationship Type="http://schemas.openxmlformats.org/officeDocument/2006/relationships/slide" Target="/ppt/slides/slide3.xml" Id="R900d823bbc074612" /><Relationship Type="http://schemas.openxmlformats.org/officeDocument/2006/relationships/slide" Target="/ppt/slides/slide4.xml" Id="R60584985b9e64cb3" /><Relationship Type="http://schemas.openxmlformats.org/officeDocument/2006/relationships/slide" Target="/ppt/slides/slide5.xml" Id="R060e291402174733" /><Relationship Type="http://schemas.openxmlformats.org/officeDocument/2006/relationships/slide" Target="/ppt/slides/slide6.xml" Id="Rcb42e6a692a14a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92b363e4a2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f8bb3d32546e7" /><Relationship Type="http://schemas.openxmlformats.org/officeDocument/2006/relationships/theme" Target="/ppt/slideMasters/theme/theme1.xml" Id="R12491599a9794f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0f8bb3d32546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43625bfff41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5de3381414a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a6976b49a42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956f665074c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d5025eb154a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cd0b28d664e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