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9783fbddd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ad3bf2a43440b"/>
  </p:sldMasterIdLst>
  <p:sldIdLst>
    <p:sldId xmlns:r="http://schemas.openxmlformats.org/officeDocument/2006/relationships" id="256" r:id="R67229bc4034f43a1"/>
    <p:sldId xmlns:r="http://schemas.openxmlformats.org/officeDocument/2006/relationships" id="257" r:id="Re0469dafbf094339"/>
    <p:sldId xmlns:r="http://schemas.openxmlformats.org/officeDocument/2006/relationships" id="258" r:id="R3b5d96df42b94860"/>
    <p:sldId xmlns:r="http://schemas.openxmlformats.org/officeDocument/2006/relationships" id="259" r:id="R7e4c7a2a35bb4cfb"/>
    <p:sldId xmlns:r="http://schemas.openxmlformats.org/officeDocument/2006/relationships" id="260" r:id="R460293cbb99e468d"/>
    <p:sldId xmlns:r="http://schemas.openxmlformats.org/officeDocument/2006/relationships" id="261" r:id="Rda0b159b41af4c5c"/>
    <p:sldId xmlns:r="http://schemas.openxmlformats.org/officeDocument/2006/relationships" id="262" r:id="R2ac812765461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ad3bf2a43440b" /><Relationship Type="http://schemas.openxmlformats.org/officeDocument/2006/relationships/slide" Target="/ppt/slides/slide1.xml" Id="R67229bc4034f43a1" /><Relationship Type="http://schemas.openxmlformats.org/officeDocument/2006/relationships/slide" Target="/ppt/slides/slide2.xml" Id="Re0469dafbf094339" /><Relationship Type="http://schemas.openxmlformats.org/officeDocument/2006/relationships/slide" Target="/ppt/slides/slide3.xml" Id="R3b5d96df42b94860" /><Relationship Type="http://schemas.openxmlformats.org/officeDocument/2006/relationships/slide" Target="/ppt/slides/slide4.xml" Id="R7e4c7a2a35bb4cfb" /><Relationship Type="http://schemas.openxmlformats.org/officeDocument/2006/relationships/slide" Target="/ppt/slides/slide5.xml" Id="R460293cbb99e468d" /><Relationship Type="http://schemas.openxmlformats.org/officeDocument/2006/relationships/slide" Target="/ppt/slides/slide6.xml" Id="Rda0b159b41af4c5c" /><Relationship Type="http://schemas.openxmlformats.org/officeDocument/2006/relationships/slide" Target="/ppt/slides/slide7.xml" Id="R2ac812765461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ec9be05d2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70bfa5ba14f93" /><Relationship Type="http://schemas.openxmlformats.org/officeDocument/2006/relationships/theme" Target="/ppt/slideMasters/theme/theme1.xml" Id="Rbbb0a19600a6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70bfa5ba1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217326d6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8af66c81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7a8d3a15d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a7cfe74e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f7a3f80e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f9f093ca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c7f618cd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JON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