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60ba97683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b2453575e46c8"/>
  </p:sldMasterIdLst>
  <p:sldIdLst>
    <p:sldId xmlns:r="http://schemas.openxmlformats.org/officeDocument/2006/relationships" id="256" r:id="R78dd4bef326e4b69"/>
    <p:sldId xmlns:r="http://schemas.openxmlformats.org/officeDocument/2006/relationships" id="257" r:id="R8b61199daa7a4a1c"/>
    <p:sldId xmlns:r="http://schemas.openxmlformats.org/officeDocument/2006/relationships" id="258" r:id="R3254a72196384584"/>
    <p:sldId xmlns:r="http://schemas.openxmlformats.org/officeDocument/2006/relationships" id="259" r:id="R97a3092166c14411"/>
    <p:sldId xmlns:r="http://schemas.openxmlformats.org/officeDocument/2006/relationships" id="260" r:id="R239a929e94654ddc"/>
    <p:sldId xmlns:r="http://schemas.openxmlformats.org/officeDocument/2006/relationships" id="261" r:id="R55ccaad87d4f420e"/>
    <p:sldId xmlns:r="http://schemas.openxmlformats.org/officeDocument/2006/relationships" id="262" r:id="R2dc053afbc47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b2453575e46c8" /><Relationship Type="http://schemas.openxmlformats.org/officeDocument/2006/relationships/slide" Target="/ppt/slides/slide1.xml" Id="R78dd4bef326e4b69" /><Relationship Type="http://schemas.openxmlformats.org/officeDocument/2006/relationships/slide" Target="/ppt/slides/slide2.xml" Id="R8b61199daa7a4a1c" /><Relationship Type="http://schemas.openxmlformats.org/officeDocument/2006/relationships/slide" Target="/ppt/slides/slide3.xml" Id="R3254a72196384584" /><Relationship Type="http://schemas.openxmlformats.org/officeDocument/2006/relationships/slide" Target="/ppt/slides/slide4.xml" Id="R97a3092166c14411" /><Relationship Type="http://schemas.openxmlformats.org/officeDocument/2006/relationships/slide" Target="/ppt/slides/slide5.xml" Id="R239a929e94654ddc" /><Relationship Type="http://schemas.openxmlformats.org/officeDocument/2006/relationships/slide" Target="/ppt/slides/slide6.xml" Id="R55ccaad87d4f420e" /><Relationship Type="http://schemas.openxmlformats.org/officeDocument/2006/relationships/slide" Target="/ppt/slides/slide7.xml" Id="R2dc053afbc47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70313b3a7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2d6fc2b5b451b" /><Relationship Type="http://schemas.openxmlformats.org/officeDocument/2006/relationships/theme" Target="/ppt/slideMasters/theme/theme1.xml" Id="R0a22f97c0acf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2d6fc2b5b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e94985af4a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fc18b052a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001e4cbf84f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7c18911904c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adbab31e8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654d5a2943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0fb02780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KNUT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 terrasse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knut.nielsen@online.no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911 589 117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