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9dc6653de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de5ca868f4635"/>
  </p:sldMasterIdLst>
  <p:sldIdLst>
    <p:sldId xmlns:r="http://schemas.openxmlformats.org/officeDocument/2006/relationships" id="256" r:id="Rce6bf0ab4b6640bf"/>
    <p:sldId xmlns:r="http://schemas.openxmlformats.org/officeDocument/2006/relationships" id="257" r:id="R2c195cef20a443fd"/>
    <p:sldId xmlns:r="http://schemas.openxmlformats.org/officeDocument/2006/relationships" id="258" r:id="Ra162bae5d46d40ac"/>
    <p:sldId xmlns:r="http://schemas.openxmlformats.org/officeDocument/2006/relationships" id="259" r:id="Re2a3f9ae900f4a68"/>
    <p:sldId xmlns:r="http://schemas.openxmlformats.org/officeDocument/2006/relationships" id="260" r:id="R754ff25fc14343be"/>
    <p:sldId xmlns:r="http://schemas.openxmlformats.org/officeDocument/2006/relationships" id="261" r:id="R7b76d548f77b4d9b"/>
    <p:sldId xmlns:r="http://schemas.openxmlformats.org/officeDocument/2006/relationships" id="262" r:id="Rcf33bd00a456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de5ca868f4635" /><Relationship Type="http://schemas.openxmlformats.org/officeDocument/2006/relationships/slide" Target="/ppt/slides/slide1.xml" Id="Rce6bf0ab4b6640bf" /><Relationship Type="http://schemas.openxmlformats.org/officeDocument/2006/relationships/slide" Target="/ppt/slides/slide2.xml" Id="R2c195cef20a443fd" /><Relationship Type="http://schemas.openxmlformats.org/officeDocument/2006/relationships/slide" Target="/ppt/slides/slide3.xml" Id="Ra162bae5d46d40ac" /><Relationship Type="http://schemas.openxmlformats.org/officeDocument/2006/relationships/slide" Target="/ppt/slides/slide4.xml" Id="Re2a3f9ae900f4a68" /><Relationship Type="http://schemas.openxmlformats.org/officeDocument/2006/relationships/slide" Target="/ppt/slides/slide5.xml" Id="R754ff25fc14343be" /><Relationship Type="http://schemas.openxmlformats.org/officeDocument/2006/relationships/slide" Target="/ppt/slides/slide6.xml" Id="R7b76d548f77b4d9b" /><Relationship Type="http://schemas.openxmlformats.org/officeDocument/2006/relationships/slide" Target="/ppt/slides/slide7.xml" Id="Rcf33bd00a456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a5369fb24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42021de3469a" /><Relationship Type="http://schemas.openxmlformats.org/officeDocument/2006/relationships/theme" Target="/ppt/slideMasters/theme/theme1.xml" Id="Re55abdefa794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042021de3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d39560fd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f0cb10b25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5e51b876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d3302c05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976cd382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3dea887dc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7b542605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