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9520ce84b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cdc8472bb4ea1"/>
  </p:sldMasterIdLst>
  <p:sldIdLst>
    <p:sldId xmlns:r="http://schemas.openxmlformats.org/officeDocument/2006/relationships" id="256" r:id="R86795472fa4143d6"/>
    <p:sldId xmlns:r="http://schemas.openxmlformats.org/officeDocument/2006/relationships" id="257" r:id="R2e8c30c694874738"/>
    <p:sldId xmlns:r="http://schemas.openxmlformats.org/officeDocument/2006/relationships" id="258" r:id="R338f38e47ed64374"/>
    <p:sldId xmlns:r="http://schemas.openxmlformats.org/officeDocument/2006/relationships" id="259" r:id="R7292d7c6ebae48ed"/>
    <p:sldId xmlns:r="http://schemas.openxmlformats.org/officeDocument/2006/relationships" id="260" r:id="R3e184f2eed914816"/>
    <p:sldId xmlns:r="http://schemas.openxmlformats.org/officeDocument/2006/relationships" id="261" r:id="R36303126cbc24872"/>
    <p:sldId xmlns:r="http://schemas.openxmlformats.org/officeDocument/2006/relationships" id="262" r:id="R67c74e586d95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cdc8472bb4ea1" /><Relationship Type="http://schemas.openxmlformats.org/officeDocument/2006/relationships/slide" Target="/ppt/slides/slide1.xml" Id="R86795472fa4143d6" /><Relationship Type="http://schemas.openxmlformats.org/officeDocument/2006/relationships/slide" Target="/ppt/slides/slide2.xml" Id="R2e8c30c694874738" /><Relationship Type="http://schemas.openxmlformats.org/officeDocument/2006/relationships/slide" Target="/ppt/slides/slide3.xml" Id="R338f38e47ed64374" /><Relationship Type="http://schemas.openxmlformats.org/officeDocument/2006/relationships/slide" Target="/ppt/slides/slide4.xml" Id="R7292d7c6ebae48ed" /><Relationship Type="http://schemas.openxmlformats.org/officeDocument/2006/relationships/slide" Target="/ppt/slides/slide5.xml" Id="R3e184f2eed914816" /><Relationship Type="http://schemas.openxmlformats.org/officeDocument/2006/relationships/slide" Target="/ppt/slides/slide6.xml" Id="R36303126cbc24872" /><Relationship Type="http://schemas.openxmlformats.org/officeDocument/2006/relationships/slide" Target="/ppt/slides/slide7.xml" Id="R67c74e586d95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865bb7e21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1a6ab8684edc" /><Relationship Type="http://schemas.openxmlformats.org/officeDocument/2006/relationships/theme" Target="/ppt/slideMasters/theme/theme1.xml" Id="R9ab31a8a00fc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51a6ab868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2163fa802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1a1aaab1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08328e8f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707dd767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8e780f82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0745d4eb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e708e602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