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35e6a87f6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63b2c38774769"/>
  </p:sldMasterIdLst>
  <p:sldIdLst>
    <p:sldId xmlns:r="http://schemas.openxmlformats.org/officeDocument/2006/relationships" id="256" r:id="R045ed08004644c11"/>
    <p:sldId xmlns:r="http://schemas.openxmlformats.org/officeDocument/2006/relationships" id="257" r:id="Rcc2a7112dfbf45f0"/>
    <p:sldId xmlns:r="http://schemas.openxmlformats.org/officeDocument/2006/relationships" id="258" r:id="R38c41bd24c3e44cf"/>
    <p:sldId xmlns:r="http://schemas.openxmlformats.org/officeDocument/2006/relationships" id="259" r:id="R209804c03cfc434a"/>
    <p:sldId xmlns:r="http://schemas.openxmlformats.org/officeDocument/2006/relationships" id="260" r:id="R5a1be3224c724494"/>
    <p:sldId xmlns:r="http://schemas.openxmlformats.org/officeDocument/2006/relationships" id="261" r:id="R8116e38da041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63b2c38774769" /><Relationship Type="http://schemas.openxmlformats.org/officeDocument/2006/relationships/slide" Target="/ppt/slides/slide1.xml" Id="R045ed08004644c11" /><Relationship Type="http://schemas.openxmlformats.org/officeDocument/2006/relationships/slide" Target="/ppt/slides/slide2.xml" Id="Rcc2a7112dfbf45f0" /><Relationship Type="http://schemas.openxmlformats.org/officeDocument/2006/relationships/slide" Target="/ppt/slides/slide3.xml" Id="R38c41bd24c3e44cf" /><Relationship Type="http://schemas.openxmlformats.org/officeDocument/2006/relationships/slide" Target="/ppt/slides/slide4.xml" Id="R209804c03cfc434a" /><Relationship Type="http://schemas.openxmlformats.org/officeDocument/2006/relationships/slide" Target="/ppt/slides/slide5.xml" Id="R5a1be3224c724494" /><Relationship Type="http://schemas.openxmlformats.org/officeDocument/2006/relationships/slide" Target="/ppt/slides/slide6.xml" Id="R8116e38da041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eeda7c3c1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0204b5a74c53" /><Relationship Type="http://schemas.openxmlformats.org/officeDocument/2006/relationships/theme" Target="/ppt/slideMasters/theme/theme1.xml" Id="R1e287c2c9ba6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d0204b5a7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3d1560a3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818ebd06b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7e6900531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d351e97b5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301771e2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ac63e513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nanna.eriksen.roe@jonas.no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911 487 748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