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e51c8d1da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04f2d353949de"/>
  </p:sldMasterIdLst>
  <p:sldIdLst>
    <p:sldId xmlns:r="http://schemas.openxmlformats.org/officeDocument/2006/relationships" id="256" r:id="R98d819806d1f469b"/>
    <p:sldId xmlns:r="http://schemas.openxmlformats.org/officeDocument/2006/relationships" id="257" r:id="R2afbf33df21d413d"/>
    <p:sldId xmlns:r="http://schemas.openxmlformats.org/officeDocument/2006/relationships" id="258" r:id="R8f487e3a58914869"/>
    <p:sldId xmlns:r="http://schemas.openxmlformats.org/officeDocument/2006/relationships" id="259" r:id="R6475ce18cd2747f1"/>
    <p:sldId xmlns:r="http://schemas.openxmlformats.org/officeDocument/2006/relationships" id="260" r:id="R97d45b5e2e9447d5"/>
    <p:sldId xmlns:r="http://schemas.openxmlformats.org/officeDocument/2006/relationships" id="261" r:id="R870fc2e53630492d"/>
    <p:sldId xmlns:r="http://schemas.openxmlformats.org/officeDocument/2006/relationships" id="262" r:id="R19a69daf47c8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04f2d353949de" /><Relationship Type="http://schemas.openxmlformats.org/officeDocument/2006/relationships/slide" Target="/ppt/slides/slide1.xml" Id="R98d819806d1f469b" /><Relationship Type="http://schemas.openxmlformats.org/officeDocument/2006/relationships/slide" Target="/ppt/slides/slide2.xml" Id="R2afbf33df21d413d" /><Relationship Type="http://schemas.openxmlformats.org/officeDocument/2006/relationships/slide" Target="/ppt/slides/slide3.xml" Id="R8f487e3a58914869" /><Relationship Type="http://schemas.openxmlformats.org/officeDocument/2006/relationships/slide" Target="/ppt/slides/slide4.xml" Id="R6475ce18cd2747f1" /><Relationship Type="http://schemas.openxmlformats.org/officeDocument/2006/relationships/slide" Target="/ppt/slides/slide5.xml" Id="R97d45b5e2e9447d5" /><Relationship Type="http://schemas.openxmlformats.org/officeDocument/2006/relationships/slide" Target="/ppt/slides/slide6.xml" Id="R870fc2e53630492d" /><Relationship Type="http://schemas.openxmlformats.org/officeDocument/2006/relationships/slide" Target="/ppt/slides/slide7.xml" Id="R19a69daf47c8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cd49714a8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2bfdf6d94218" /><Relationship Type="http://schemas.openxmlformats.org/officeDocument/2006/relationships/theme" Target="/ppt/slideMasters/theme/theme1.xml" Id="R4ecf6f8aa14f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22bfdf6d9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a5be2910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ea9f544b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70f89b18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dcebf7427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6c421ffe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490c299e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91a32133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