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2c20851a9a41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0e4e5a63f24444"/>
  </p:sldMasterIdLst>
  <p:sldIdLst>
    <p:sldId xmlns:r="http://schemas.openxmlformats.org/officeDocument/2006/relationships" id="256" r:id="Rf37054ee617d4491"/>
    <p:sldId xmlns:r="http://schemas.openxmlformats.org/officeDocument/2006/relationships" id="257" r:id="Rbd9a9709f7b5403e"/>
    <p:sldId xmlns:r="http://schemas.openxmlformats.org/officeDocument/2006/relationships" id="258" r:id="R7426ff330477407f"/>
    <p:sldId xmlns:r="http://schemas.openxmlformats.org/officeDocument/2006/relationships" id="259" r:id="Re84ce6eba76b4193"/>
    <p:sldId xmlns:r="http://schemas.openxmlformats.org/officeDocument/2006/relationships" id="260" r:id="R1dddf8657b8a41c0"/>
    <p:sldId xmlns:r="http://schemas.openxmlformats.org/officeDocument/2006/relationships" id="261" r:id="Rc3a2ccc7f6ae475f"/>
    <p:sldId xmlns:r="http://schemas.openxmlformats.org/officeDocument/2006/relationships" id="262" r:id="Rb9c74d48d88a47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0e4e5a63f24444" /><Relationship Type="http://schemas.openxmlformats.org/officeDocument/2006/relationships/slide" Target="/ppt/slides/slide1.xml" Id="Rf37054ee617d4491" /><Relationship Type="http://schemas.openxmlformats.org/officeDocument/2006/relationships/slide" Target="/ppt/slides/slide2.xml" Id="Rbd9a9709f7b5403e" /><Relationship Type="http://schemas.openxmlformats.org/officeDocument/2006/relationships/slide" Target="/ppt/slides/slide3.xml" Id="R7426ff330477407f" /><Relationship Type="http://schemas.openxmlformats.org/officeDocument/2006/relationships/slide" Target="/ppt/slides/slide4.xml" Id="Re84ce6eba76b4193" /><Relationship Type="http://schemas.openxmlformats.org/officeDocument/2006/relationships/slide" Target="/ppt/slides/slide5.xml" Id="R1dddf8657b8a41c0" /><Relationship Type="http://schemas.openxmlformats.org/officeDocument/2006/relationships/slide" Target="/ppt/slides/slide6.xml" Id="Rc3a2ccc7f6ae475f" /><Relationship Type="http://schemas.openxmlformats.org/officeDocument/2006/relationships/slide" Target="/ppt/slides/slide7.xml" Id="Rb9c74d48d88a47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a91825baa4a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2c800c80d439c" /><Relationship Type="http://schemas.openxmlformats.org/officeDocument/2006/relationships/theme" Target="/ppt/slideMasters/theme/theme1.xml" Id="Rf5a6828b8d764e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92c800c80d43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2ef78605841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46ad5ac7047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80b00c4df45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b22f9337e43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1b0d7e11d40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3f2ee807b40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1b8a1014849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MOLVER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MOLVER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−9 601 782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−10 603 355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93 543 380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110 220 278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BERRUM LERVIK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BERRUM LERVIK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TRONN LERVIK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Frogner allé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301730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tronn.lervik@molver.no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911 155 362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MOLVER AS</a:t>
            </a:r>
          </a:p>
        </p:txBody>
      </p:sp>
    </p:spTree>
  </p:cSld>
  <p:clrMapOvr>
    <a:masterClrMapping xmlns:a="http://schemas.openxmlformats.org/drawingml/2006/main"/>
  </p:clrMapOvr>
</p:sld>
</file>