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6ec9a0584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9c49c30cd4cff"/>
  </p:sldMasterIdLst>
  <p:sldIdLst>
    <p:sldId xmlns:r="http://schemas.openxmlformats.org/officeDocument/2006/relationships" id="256" r:id="R99235bfb52d643d7"/>
    <p:sldId xmlns:r="http://schemas.openxmlformats.org/officeDocument/2006/relationships" id="257" r:id="R227bc88a37594425"/>
    <p:sldId xmlns:r="http://schemas.openxmlformats.org/officeDocument/2006/relationships" id="258" r:id="R8a3d213e595245bc"/>
    <p:sldId xmlns:r="http://schemas.openxmlformats.org/officeDocument/2006/relationships" id="259" r:id="R5c48c4ce75a447ef"/>
    <p:sldId xmlns:r="http://schemas.openxmlformats.org/officeDocument/2006/relationships" id="260" r:id="R668306220ccf4851"/>
    <p:sldId xmlns:r="http://schemas.openxmlformats.org/officeDocument/2006/relationships" id="261" r:id="R1051c279ec2a4598"/>
    <p:sldId xmlns:r="http://schemas.openxmlformats.org/officeDocument/2006/relationships" id="262" r:id="Re90ca23a151f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9c49c30cd4cff" /><Relationship Type="http://schemas.openxmlformats.org/officeDocument/2006/relationships/slide" Target="/ppt/slides/slide1.xml" Id="R99235bfb52d643d7" /><Relationship Type="http://schemas.openxmlformats.org/officeDocument/2006/relationships/slide" Target="/ppt/slides/slide2.xml" Id="R227bc88a37594425" /><Relationship Type="http://schemas.openxmlformats.org/officeDocument/2006/relationships/slide" Target="/ppt/slides/slide3.xml" Id="R8a3d213e595245bc" /><Relationship Type="http://schemas.openxmlformats.org/officeDocument/2006/relationships/slide" Target="/ppt/slides/slide4.xml" Id="R5c48c4ce75a447ef" /><Relationship Type="http://schemas.openxmlformats.org/officeDocument/2006/relationships/slide" Target="/ppt/slides/slide5.xml" Id="R668306220ccf4851" /><Relationship Type="http://schemas.openxmlformats.org/officeDocument/2006/relationships/slide" Target="/ppt/slides/slide6.xml" Id="R1051c279ec2a4598" /><Relationship Type="http://schemas.openxmlformats.org/officeDocument/2006/relationships/slide" Target="/ppt/slides/slide7.xml" Id="Re90ca23a151f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bcebbe2a7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c6dab45e44f3" /><Relationship Type="http://schemas.openxmlformats.org/officeDocument/2006/relationships/theme" Target="/ppt/slideMasters/theme/theme1.xml" Id="R8aaac99f8471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9c6dab45e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e1804e435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23e0521ef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f4c7ccc9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a368478cf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79b0a556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69dc7efb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c3f5c2d3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