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aec159d9b1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98c2448f94a14"/>
  </p:sldMasterIdLst>
  <p:sldIdLst>
    <p:sldId xmlns:r="http://schemas.openxmlformats.org/officeDocument/2006/relationships" id="256" r:id="Rffc1e4d851bc41c7"/>
    <p:sldId xmlns:r="http://schemas.openxmlformats.org/officeDocument/2006/relationships" id="257" r:id="R44ba924415c442f4"/>
    <p:sldId xmlns:r="http://schemas.openxmlformats.org/officeDocument/2006/relationships" id="258" r:id="R3e423d3e201d439f"/>
    <p:sldId xmlns:r="http://schemas.openxmlformats.org/officeDocument/2006/relationships" id="259" r:id="R21d321f70738444d"/>
    <p:sldId xmlns:r="http://schemas.openxmlformats.org/officeDocument/2006/relationships" id="260" r:id="R1f2cadf5940d4efc"/>
    <p:sldId xmlns:r="http://schemas.openxmlformats.org/officeDocument/2006/relationships" id="261" r:id="R631e13fc6f50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98c2448f94a14" /><Relationship Type="http://schemas.openxmlformats.org/officeDocument/2006/relationships/slide" Target="/ppt/slides/slide1.xml" Id="Rffc1e4d851bc41c7" /><Relationship Type="http://schemas.openxmlformats.org/officeDocument/2006/relationships/slide" Target="/ppt/slides/slide2.xml" Id="R44ba924415c442f4" /><Relationship Type="http://schemas.openxmlformats.org/officeDocument/2006/relationships/slide" Target="/ppt/slides/slide3.xml" Id="R3e423d3e201d439f" /><Relationship Type="http://schemas.openxmlformats.org/officeDocument/2006/relationships/slide" Target="/ppt/slides/slide4.xml" Id="R21d321f70738444d" /><Relationship Type="http://schemas.openxmlformats.org/officeDocument/2006/relationships/slide" Target="/ppt/slides/slide5.xml" Id="R1f2cadf5940d4efc" /><Relationship Type="http://schemas.openxmlformats.org/officeDocument/2006/relationships/slide" Target="/ppt/slides/slide6.xml" Id="R631e13fc6f50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90197d6d3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8962c614049c6" /><Relationship Type="http://schemas.openxmlformats.org/officeDocument/2006/relationships/theme" Target="/ppt/slideMasters/theme/theme1.xml" Id="Rbd268aaa3937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f8962c6140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37f4c6ab5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a67346198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c3e7b014e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77cf24bde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55fd54f01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57b4f00dd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911 080 141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