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19257f8e9947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cf5458ced41e8"/>
  </p:sldMasterIdLst>
  <p:sldIdLst>
    <p:sldId xmlns:r="http://schemas.openxmlformats.org/officeDocument/2006/relationships" id="256" r:id="Rdbbb601106044024"/>
    <p:sldId xmlns:r="http://schemas.openxmlformats.org/officeDocument/2006/relationships" id="257" r:id="R5d017f0c3de44261"/>
    <p:sldId xmlns:r="http://schemas.openxmlformats.org/officeDocument/2006/relationships" id="258" r:id="Rc10c466d26074e13"/>
    <p:sldId xmlns:r="http://schemas.openxmlformats.org/officeDocument/2006/relationships" id="259" r:id="R509f80d3dc0c4a86"/>
    <p:sldId xmlns:r="http://schemas.openxmlformats.org/officeDocument/2006/relationships" id="260" r:id="R5994236892a34d0b"/>
    <p:sldId xmlns:r="http://schemas.openxmlformats.org/officeDocument/2006/relationships" id="261" r:id="R590c3b64068b4046"/>
    <p:sldId xmlns:r="http://schemas.openxmlformats.org/officeDocument/2006/relationships" id="262" r:id="R4f2504b0b70543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cf5458ced41e8" /><Relationship Type="http://schemas.openxmlformats.org/officeDocument/2006/relationships/slide" Target="/ppt/slides/slide1.xml" Id="Rdbbb601106044024" /><Relationship Type="http://schemas.openxmlformats.org/officeDocument/2006/relationships/slide" Target="/ppt/slides/slide2.xml" Id="R5d017f0c3de44261" /><Relationship Type="http://schemas.openxmlformats.org/officeDocument/2006/relationships/slide" Target="/ppt/slides/slide3.xml" Id="Rc10c466d26074e13" /><Relationship Type="http://schemas.openxmlformats.org/officeDocument/2006/relationships/slide" Target="/ppt/slides/slide4.xml" Id="R509f80d3dc0c4a86" /><Relationship Type="http://schemas.openxmlformats.org/officeDocument/2006/relationships/slide" Target="/ppt/slides/slide5.xml" Id="R5994236892a34d0b" /><Relationship Type="http://schemas.openxmlformats.org/officeDocument/2006/relationships/slide" Target="/ppt/slides/slide6.xml" Id="R590c3b64068b4046" /><Relationship Type="http://schemas.openxmlformats.org/officeDocument/2006/relationships/slide" Target="/ppt/slides/slide7.xml" Id="R4f2504b0b70543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46cc8dd2540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6dd6279ea4324" /><Relationship Type="http://schemas.openxmlformats.org/officeDocument/2006/relationships/theme" Target="/ppt/slideMasters/theme/theme1.xml" Id="R17f5a033df2944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6dd6279ea43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3d644006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ee5d1b914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6798daecf48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358a93d8e4c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6451285af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79c823fbe42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4855d936c4b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LANDGRAFF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LANDGRAFF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LANDGRAFF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LANDGRAFF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LANDGRAFF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LANDGRAFF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6 793 587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5 896 080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40 088 567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302 229 325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317 927 964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LANDGRAFF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WILSON LANDGRAFF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KALSTAD LANDGRAFF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WILSON LANDGRAFF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STRAALBERG LANDGRAFF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LANDGRAFF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60 03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910 989 014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LANDGRAFF AS</a:t>
            </a:r>
          </a:p>
        </p:txBody>
      </p:sp>
    </p:spTree>
  </p:cSld>
  <p:clrMapOvr>
    <a:masterClrMapping xmlns:a="http://schemas.openxmlformats.org/drawingml/2006/main"/>
  </p:clrMapOvr>
</p:sld>
</file>