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7cbff87ad45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447f9c29b54d6a"/>
  </p:sldMasterIdLst>
  <p:sldIdLst>
    <p:sldId xmlns:r="http://schemas.openxmlformats.org/officeDocument/2006/relationships" id="256" r:id="R4070a57f9d314476"/>
    <p:sldId xmlns:r="http://schemas.openxmlformats.org/officeDocument/2006/relationships" id="257" r:id="R577ebd2cf63546b4"/>
    <p:sldId xmlns:r="http://schemas.openxmlformats.org/officeDocument/2006/relationships" id="258" r:id="R195cbad1555d4dcf"/>
    <p:sldId xmlns:r="http://schemas.openxmlformats.org/officeDocument/2006/relationships" id="259" r:id="Reb965e75b0f84e4b"/>
    <p:sldId xmlns:r="http://schemas.openxmlformats.org/officeDocument/2006/relationships" id="260" r:id="R0100fed1c2c04e43"/>
    <p:sldId xmlns:r="http://schemas.openxmlformats.org/officeDocument/2006/relationships" id="261" r:id="R706c2368562f40d8"/>
    <p:sldId xmlns:r="http://schemas.openxmlformats.org/officeDocument/2006/relationships" id="262" r:id="Rd966fe3f7778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47f9c29b54d6a" /><Relationship Type="http://schemas.openxmlformats.org/officeDocument/2006/relationships/slide" Target="/ppt/slides/slide1.xml" Id="R4070a57f9d314476" /><Relationship Type="http://schemas.openxmlformats.org/officeDocument/2006/relationships/slide" Target="/ppt/slides/slide2.xml" Id="R577ebd2cf63546b4" /><Relationship Type="http://schemas.openxmlformats.org/officeDocument/2006/relationships/slide" Target="/ppt/slides/slide3.xml" Id="R195cbad1555d4dcf" /><Relationship Type="http://schemas.openxmlformats.org/officeDocument/2006/relationships/slide" Target="/ppt/slides/slide4.xml" Id="Reb965e75b0f84e4b" /><Relationship Type="http://schemas.openxmlformats.org/officeDocument/2006/relationships/slide" Target="/ppt/slides/slide5.xml" Id="R0100fed1c2c04e43" /><Relationship Type="http://schemas.openxmlformats.org/officeDocument/2006/relationships/slide" Target="/ppt/slides/slide6.xml" Id="R706c2368562f40d8" /><Relationship Type="http://schemas.openxmlformats.org/officeDocument/2006/relationships/slide" Target="/ppt/slides/slide7.xml" Id="Rd966fe3f7778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355eab2c140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255f9d8154b85" /><Relationship Type="http://schemas.openxmlformats.org/officeDocument/2006/relationships/theme" Target="/ppt/slideMasters/theme/theme1.xml" Id="Rb5612ce7d941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1255f9d815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214dc53b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905b3a3b444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1a3170354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e4e164206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e90388a1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1eb878caf4c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dc7590ccf47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NRC GROUP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NRC GROUP ASA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6 553 000 000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SBAKKEJORD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SPESIALFOND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SKANDINAVISKA ENSKILDA BANKEN AB (PUBL) OSLOFILIALEN NORSK AVDELING AV UTENLANDS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KISTEFOS-MUSEETS DRIFTSFOND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INNOVEMUS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25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910 686 909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