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2c926b21e4e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a273d16fac4f32"/>
  </p:sldMasterIdLst>
  <p:sldIdLst>
    <p:sldId xmlns:r="http://schemas.openxmlformats.org/officeDocument/2006/relationships" id="256" r:id="Rb1d8b083a62f4655"/>
    <p:sldId xmlns:r="http://schemas.openxmlformats.org/officeDocument/2006/relationships" id="257" r:id="R0f9b5dcf6a0a4f76"/>
    <p:sldId xmlns:r="http://schemas.openxmlformats.org/officeDocument/2006/relationships" id="258" r:id="Rb915593986e34c7f"/>
    <p:sldId xmlns:r="http://schemas.openxmlformats.org/officeDocument/2006/relationships" id="259" r:id="Rfaef75fa6fdc45c5"/>
    <p:sldId xmlns:r="http://schemas.openxmlformats.org/officeDocument/2006/relationships" id="260" r:id="Rcbc468c031ac403f"/>
    <p:sldId xmlns:r="http://schemas.openxmlformats.org/officeDocument/2006/relationships" id="261" r:id="R0159ec6d2da24a33"/>
    <p:sldId xmlns:r="http://schemas.openxmlformats.org/officeDocument/2006/relationships" id="262" r:id="R2a5da99d76ec40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273d16fac4f32" /><Relationship Type="http://schemas.openxmlformats.org/officeDocument/2006/relationships/slide" Target="/ppt/slides/slide1.xml" Id="Rb1d8b083a62f4655" /><Relationship Type="http://schemas.openxmlformats.org/officeDocument/2006/relationships/slide" Target="/ppt/slides/slide2.xml" Id="R0f9b5dcf6a0a4f76" /><Relationship Type="http://schemas.openxmlformats.org/officeDocument/2006/relationships/slide" Target="/ppt/slides/slide3.xml" Id="Rb915593986e34c7f" /><Relationship Type="http://schemas.openxmlformats.org/officeDocument/2006/relationships/slide" Target="/ppt/slides/slide4.xml" Id="Rfaef75fa6fdc45c5" /><Relationship Type="http://schemas.openxmlformats.org/officeDocument/2006/relationships/slide" Target="/ppt/slides/slide5.xml" Id="Rcbc468c031ac403f" /><Relationship Type="http://schemas.openxmlformats.org/officeDocument/2006/relationships/slide" Target="/ppt/slides/slide6.xml" Id="R0159ec6d2da24a33" /><Relationship Type="http://schemas.openxmlformats.org/officeDocument/2006/relationships/slide" Target="/ppt/slides/slide7.xml" Id="R2a5da99d76ec40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adf27966a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3f0f13d144620" /><Relationship Type="http://schemas.openxmlformats.org/officeDocument/2006/relationships/theme" Target="/ppt/slideMasters/theme/theme1.xml" Id="R4362c94719ef42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93f0f13d14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45b28c624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6df8fe10447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843a853d046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f7c832c264d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c82839c9d48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5855d70e647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629d2a65448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AHLSELL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AHLSELL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8 058 628 611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368 821 349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251 045 193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1 638 193 114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4 803 986 897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AHLSELL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44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www.ahlsell.no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910 478 656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