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627861446743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c1c5099b0e4ea2"/>
  </p:sldMasterIdLst>
  <p:sldIdLst>
    <p:sldId xmlns:r="http://schemas.openxmlformats.org/officeDocument/2006/relationships" id="256" r:id="Re0772e0a8506415d"/>
    <p:sldId xmlns:r="http://schemas.openxmlformats.org/officeDocument/2006/relationships" id="257" r:id="Ra54de61c80064369"/>
    <p:sldId xmlns:r="http://schemas.openxmlformats.org/officeDocument/2006/relationships" id="258" r:id="R7655a17b38f64f2f"/>
    <p:sldId xmlns:r="http://schemas.openxmlformats.org/officeDocument/2006/relationships" id="259" r:id="R157388db3ae544e3"/>
    <p:sldId xmlns:r="http://schemas.openxmlformats.org/officeDocument/2006/relationships" id="260" r:id="R918e570ac7be49e5"/>
    <p:sldId xmlns:r="http://schemas.openxmlformats.org/officeDocument/2006/relationships" id="261" r:id="Rfee8deeccef84ac4"/>
    <p:sldId xmlns:r="http://schemas.openxmlformats.org/officeDocument/2006/relationships" id="262" r:id="R878b4377647847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c1c5099b0e4ea2" /><Relationship Type="http://schemas.openxmlformats.org/officeDocument/2006/relationships/slide" Target="/ppt/slides/slide1.xml" Id="Re0772e0a8506415d" /><Relationship Type="http://schemas.openxmlformats.org/officeDocument/2006/relationships/slide" Target="/ppt/slides/slide2.xml" Id="Ra54de61c80064369" /><Relationship Type="http://schemas.openxmlformats.org/officeDocument/2006/relationships/slide" Target="/ppt/slides/slide3.xml" Id="R7655a17b38f64f2f" /><Relationship Type="http://schemas.openxmlformats.org/officeDocument/2006/relationships/slide" Target="/ppt/slides/slide4.xml" Id="R157388db3ae544e3" /><Relationship Type="http://schemas.openxmlformats.org/officeDocument/2006/relationships/slide" Target="/ppt/slides/slide5.xml" Id="R918e570ac7be49e5" /><Relationship Type="http://schemas.openxmlformats.org/officeDocument/2006/relationships/slide" Target="/ppt/slides/slide6.xml" Id="Rfee8deeccef84ac4" /><Relationship Type="http://schemas.openxmlformats.org/officeDocument/2006/relationships/slide" Target="/ppt/slides/slide7.xml" Id="R878b4377647847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26ba0690f04b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9b6faa12e24b0e" /><Relationship Type="http://schemas.openxmlformats.org/officeDocument/2006/relationships/theme" Target="/ppt/slideMasters/theme/theme1.xml" Id="R671ec004cfeb4b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9b6faa12e24b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86a4d2586d48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329eab6eb641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91ee9825d42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e861b6f86c43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711a49e4444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a922b917c245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30dc66021d49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JACO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JACO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JACO ble etablert [år] og holder til i Skotselv.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JACO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JACO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JACO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24 287 721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847 336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880 471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20 639 390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28 320 490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JACO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HOMELIEN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JACO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Hellerudveien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3330 Skotselv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75 63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jacoas@online.no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910 386 441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JACO</a:t>
            </a:r>
          </a:p>
        </p:txBody>
      </p:sp>
    </p:spTree>
  </p:cSld>
  <p:clrMapOvr>
    <a:masterClrMapping xmlns:a="http://schemas.openxmlformats.org/drawingml/2006/main"/>
  </p:clrMapOvr>
</p:sld>
</file>