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b245bebfc140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7d9309f5a349b7"/>
  </p:sldMasterIdLst>
  <p:sldIdLst>
    <p:sldId xmlns:r="http://schemas.openxmlformats.org/officeDocument/2006/relationships" id="256" r:id="Rf26b96ad9d9f4138"/>
    <p:sldId xmlns:r="http://schemas.openxmlformats.org/officeDocument/2006/relationships" id="257" r:id="Rf877acd40cfe4319"/>
    <p:sldId xmlns:r="http://schemas.openxmlformats.org/officeDocument/2006/relationships" id="258" r:id="R4edf38482f8a4476"/>
    <p:sldId xmlns:r="http://schemas.openxmlformats.org/officeDocument/2006/relationships" id="259" r:id="R628cef14a92a47bb"/>
    <p:sldId xmlns:r="http://schemas.openxmlformats.org/officeDocument/2006/relationships" id="260" r:id="R7a11b98a8cc74d56"/>
    <p:sldId xmlns:r="http://schemas.openxmlformats.org/officeDocument/2006/relationships" id="261" r:id="R98bbdf114c8d40d2"/>
    <p:sldId xmlns:r="http://schemas.openxmlformats.org/officeDocument/2006/relationships" id="262" r:id="R538f381578ba4c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d9309f5a349b7" /><Relationship Type="http://schemas.openxmlformats.org/officeDocument/2006/relationships/slide" Target="/ppt/slides/slide1.xml" Id="Rf26b96ad9d9f4138" /><Relationship Type="http://schemas.openxmlformats.org/officeDocument/2006/relationships/slide" Target="/ppt/slides/slide2.xml" Id="Rf877acd40cfe4319" /><Relationship Type="http://schemas.openxmlformats.org/officeDocument/2006/relationships/slide" Target="/ppt/slides/slide3.xml" Id="R4edf38482f8a4476" /><Relationship Type="http://schemas.openxmlformats.org/officeDocument/2006/relationships/slide" Target="/ppt/slides/slide4.xml" Id="R628cef14a92a47bb" /><Relationship Type="http://schemas.openxmlformats.org/officeDocument/2006/relationships/slide" Target="/ppt/slides/slide5.xml" Id="R7a11b98a8cc74d56" /><Relationship Type="http://schemas.openxmlformats.org/officeDocument/2006/relationships/slide" Target="/ppt/slides/slide6.xml" Id="R98bbdf114c8d40d2" /><Relationship Type="http://schemas.openxmlformats.org/officeDocument/2006/relationships/slide" Target="/ppt/slides/slide7.xml" Id="R538f381578ba4c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11c62f582349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bf1556d544b26" /><Relationship Type="http://schemas.openxmlformats.org/officeDocument/2006/relationships/theme" Target="/ppt/slideMasters/theme/theme1.xml" Id="R0a29753a8ad544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fbf1556d544b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14d72005244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09098900746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435c4e18c44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41d51ef724f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8ef6260074a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ec0bfc7f447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209da5d0f4e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2 643 723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15 025 189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15 884 347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KARL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Folkvangveien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910 188 054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