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ff77b5b98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988b3e99d45e2"/>
  </p:sldMasterIdLst>
  <p:sldIdLst>
    <p:sldId xmlns:r="http://schemas.openxmlformats.org/officeDocument/2006/relationships" id="256" r:id="R356b5188d22e46fa"/>
    <p:sldId xmlns:r="http://schemas.openxmlformats.org/officeDocument/2006/relationships" id="257" r:id="R0056807af8674be2"/>
    <p:sldId xmlns:r="http://schemas.openxmlformats.org/officeDocument/2006/relationships" id="258" r:id="R3dc9165e30d44b41"/>
    <p:sldId xmlns:r="http://schemas.openxmlformats.org/officeDocument/2006/relationships" id="259" r:id="R1e1bfb4cb8b542bb"/>
    <p:sldId xmlns:r="http://schemas.openxmlformats.org/officeDocument/2006/relationships" id="260" r:id="Ra9b785531c264a0c"/>
    <p:sldId xmlns:r="http://schemas.openxmlformats.org/officeDocument/2006/relationships" id="261" r:id="R9fee3145e99e474f"/>
    <p:sldId xmlns:r="http://schemas.openxmlformats.org/officeDocument/2006/relationships" id="262" r:id="R6c8990460c304b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988b3e99d45e2" /><Relationship Type="http://schemas.openxmlformats.org/officeDocument/2006/relationships/slide" Target="/ppt/slides/slide1.xml" Id="R356b5188d22e46fa" /><Relationship Type="http://schemas.openxmlformats.org/officeDocument/2006/relationships/slide" Target="/ppt/slides/slide2.xml" Id="R0056807af8674be2" /><Relationship Type="http://schemas.openxmlformats.org/officeDocument/2006/relationships/slide" Target="/ppt/slides/slide3.xml" Id="R3dc9165e30d44b41" /><Relationship Type="http://schemas.openxmlformats.org/officeDocument/2006/relationships/slide" Target="/ppt/slides/slide4.xml" Id="R1e1bfb4cb8b542bb" /><Relationship Type="http://schemas.openxmlformats.org/officeDocument/2006/relationships/slide" Target="/ppt/slides/slide5.xml" Id="Ra9b785531c264a0c" /><Relationship Type="http://schemas.openxmlformats.org/officeDocument/2006/relationships/slide" Target="/ppt/slides/slide6.xml" Id="R9fee3145e99e474f" /><Relationship Type="http://schemas.openxmlformats.org/officeDocument/2006/relationships/slide" Target="/ppt/slides/slide7.xml" Id="R6c8990460c304b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7b45e16bb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df91b38f1439a" /><Relationship Type="http://schemas.openxmlformats.org/officeDocument/2006/relationships/theme" Target="/ppt/slideMasters/theme/theme1.xml" Id="R78af7f5e5982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df91b38f143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c2a060798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212b99546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75179338d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461f36b50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da868a5a049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6bc428c7040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d9c7c68ab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HOTEL ALEXANDRA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HOTEL ALEXANDRA ble etablert [år] og holder til i Loen.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202 672 485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33 331 317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30 490 872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177 836 820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466 337 642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 AS  –  34,9 %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FONDSAVANSE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SOGN OG FJORDANE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SKOGAN GÅRD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VALBORG KRISTINE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Lodalsvegen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alex@alexandra.no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www.alexandra.no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910 114 085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HOTEL ALEXANDRA</a:t>
            </a:r>
          </a:p>
        </p:txBody>
      </p:sp>
    </p:spTree>
  </p:cSld>
  <p:clrMapOvr>
    <a:masterClrMapping xmlns:a="http://schemas.openxmlformats.org/drawingml/2006/main"/>
  </p:clrMapOvr>
</p:sld>
</file>