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980eb3285443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0b71a0602a41e7"/>
  </p:sldMasterIdLst>
  <p:sldIdLst>
    <p:sldId xmlns:r="http://schemas.openxmlformats.org/officeDocument/2006/relationships" id="256" r:id="R1afd17f083b94959"/>
    <p:sldId xmlns:r="http://schemas.openxmlformats.org/officeDocument/2006/relationships" id="257" r:id="Rda374766636d41b3"/>
    <p:sldId xmlns:r="http://schemas.openxmlformats.org/officeDocument/2006/relationships" id="258" r:id="R7c1fcc5b51324132"/>
    <p:sldId xmlns:r="http://schemas.openxmlformats.org/officeDocument/2006/relationships" id="259" r:id="Rb228f90785754d10"/>
    <p:sldId xmlns:r="http://schemas.openxmlformats.org/officeDocument/2006/relationships" id="260" r:id="Rb23d2445866840f8"/>
    <p:sldId xmlns:r="http://schemas.openxmlformats.org/officeDocument/2006/relationships" id="261" r:id="Re0a5e1855a3e45dd"/>
    <p:sldId xmlns:r="http://schemas.openxmlformats.org/officeDocument/2006/relationships" id="262" r:id="R7c7d503faf6842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0b71a0602a41e7" /><Relationship Type="http://schemas.openxmlformats.org/officeDocument/2006/relationships/slide" Target="/ppt/slides/slide1.xml" Id="R1afd17f083b94959" /><Relationship Type="http://schemas.openxmlformats.org/officeDocument/2006/relationships/slide" Target="/ppt/slides/slide2.xml" Id="Rda374766636d41b3" /><Relationship Type="http://schemas.openxmlformats.org/officeDocument/2006/relationships/slide" Target="/ppt/slides/slide3.xml" Id="R7c1fcc5b51324132" /><Relationship Type="http://schemas.openxmlformats.org/officeDocument/2006/relationships/slide" Target="/ppt/slides/slide4.xml" Id="Rb228f90785754d10" /><Relationship Type="http://schemas.openxmlformats.org/officeDocument/2006/relationships/slide" Target="/ppt/slides/slide5.xml" Id="Rb23d2445866840f8" /><Relationship Type="http://schemas.openxmlformats.org/officeDocument/2006/relationships/slide" Target="/ppt/slides/slide6.xml" Id="Re0a5e1855a3e45dd" /><Relationship Type="http://schemas.openxmlformats.org/officeDocument/2006/relationships/slide" Target="/ppt/slides/slide7.xml" Id="R7c7d503faf6842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499ccdeff842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90a2b4c56464b" /><Relationship Type="http://schemas.openxmlformats.org/officeDocument/2006/relationships/theme" Target="/ppt/slideMasters/theme/theme1.xml" Id="R91998599785b4d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c90a2b4c5646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c0a6b51bb45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8fb5dff8741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36a789c5e4b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d796422d545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24350d6034d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79dbdff2c41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8cbc174e446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HVITSAND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HVITSAND ENTREPRENØR AS ble etablert [år] og holder til i Brekstad.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18 255 887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700 223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219 719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772 401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8 439 122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HVITSAND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GUDRUN MATHILDE BREKSTAD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HALVDAN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HVITSAND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IREN HVITSAND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Ørland næringspark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7130 Brekstad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52 35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jonas.hvitsand@hvitsandentreprenor.no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899 660 102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HVITSAND ENTREPRENØR AS</a:t>
            </a:r>
          </a:p>
        </p:txBody>
      </p:sp>
    </p:spTree>
  </p:cSld>
  <p:clrMapOvr>
    <a:masterClrMapping xmlns:a="http://schemas.openxmlformats.org/drawingml/2006/main"/>
  </p:clrMapOvr>
</p:sld>
</file>