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386d91625f4e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924a241d754b49"/>
  </p:sldMasterIdLst>
  <p:sldIdLst>
    <p:sldId xmlns:r="http://schemas.openxmlformats.org/officeDocument/2006/relationships" id="256" r:id="Rab35bec24b704af4"/>
    <p:sldId xmlns:r="http://schemas.openxmlformats.org/officeDocument/2006/relationships" id="257" r:id="Red4011928af244f0"/>
    <p:sldId xmlns:r="http://schemas.openxmlformats.org/officeDocument/2006/relationships" id="258" r:id="Rebe8877a35a2476a"/>
    <p:sldId xmlns:r="http://schemas.openxmlformats.org/officeDocument/2006/relationships" id="259" r:id="R77d77bbde4804997"/>
    <p:sldId xmlns:r="http://schemas.openxmlformats.org/officeDocument/2006/relationships" id="260" r:id="Re239acf4e7ec4a53"/>
    <p:sldId xmlns:r="http://schemas.openxmlformats.org/officeDocument/2006/relationships" id="261" r:id="R80fb8859ab4e4446"/>
    <p:sldId xmlns:r="http://schemas.openxmlformats.org/officeDocument/2006/relationships" id="262" r:id="R81537cc2236147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924a241d754b49" /><Relationship Type="http://schemas.openxmlformats.org/officeDocument/2006/relationships/slide" Target="/ppt/slides/slide1.xml" Id="Rab35bec24b704af4" /><Relationship Type="http://schemas.openxmlformats.org/officeDocument/2006/relationships/slide" Target="/ppt/slides/slide2.xml" Id="Red4011928af244f0" /><Relationship Type="http://schemas.openxmlformats.org/officeDocument/2006/relationships/slide" Target="/ppt/slides/slide3.xml" Id="Rebe8877a35a2476a" /><Relationship Type="http://schemas.openxmlformats.org/officeDocument/2006/relationships/slide" Target="/ppt/slides/slide4.xml" Id="R77d77bbde4804997" /><Relationship Type="http://schemas.openxmlformats.org/officeDocument/2006/relationships/slide" Target="/ppt/slides/slide5.xml" Id="Re239acf4e7ec4a53" /><Relationship Type="http://schemas.openxmlformats.org/officeDocument/2006/relationships/slide" Target="/ppt/slides/slide6.xml" Id="R80fb8859ab4e4446" /><Relationship Type="http://schemas.openxmlformats.org/officeDocument/2006/relationships/slide" Target="/ppt/slides/slide7.xml" Id="R81537cc2236147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8cff0af44949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59cdc79d69458e" /><Relationship Type="http://schemas.openxmlformats.org/officeDocument/2006/relationships/theme" Target="/ppt/slideMasters/theme/theme1.xml" Id="R4a3393eebd8641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59cdc79d6945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a8b976009242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182afc0c2b46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0364344b8f45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d5ff7a07864b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0d78033ca147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0a05dd5f3f46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d4e63dfcc04e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ANNO 2011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ANNO 2011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ANNO 2011 AS ble etablert [år] og holder til i Kolsås.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ANNO 2011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ANNO 2011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ANNO 2011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−438 356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5 910 022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40 267 580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52 313 189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ANNO 2011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NORDMOEN  –  59,6 %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NORDMOEN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NORDMOEN  –  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ANNO 2011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Glitterudveien 20B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1352 Kolsås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899 112 652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ANNO 2011 AS</a:t>
            </a:r>
          </a:p>
        </p:txBody>
      </p:sp>
    </p:spTree>
  </p:cSld>
  <p:clrMapOvr>
    <a:masterClrMapping xmlns:a="http://schemas.openxmlformats.org/drawingml/2006/main"/>
  </p:clrMapOvr>
</p:sld>
</file>